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Default Extension="jpg" ContentType="image/jp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x="18288000" cy="10287000"/>
  <p:notesSz cx="18288000" cy="10287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jpg"/><Relationship Id="rId13" Type="http://schemas.openxmlformats.org/officeDocument/2006/relationships/image" Target="../media/image12.png"/><Relationship Id="rId14" Type="http://schemas.openxmlformats.org/officeDocument/2006/relationships/image" Target="../media/image13.png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8287999" cy="10286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bk object 17"/>
          <p:cNvSpPr/>
          <p:nvPr/>
        </p:nvSpPr>
        <p:spPr>
          <a:xfrm>
            <a:off x="14199584" y="5143500"/>
            <a:ext cx="3060943" cy="470524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bk object 18"/>
          <p:cNvSpPr/>
          <p:nvPr/>
        </p:nvSpPr>
        <p:spPr>
          <a:xfrm>
            <a:off x="8024503" y="4833256"/>
            <a:ext cx="5546121" cy="50090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bk object 19"/>
          <p:cNvSpPr/>
          <p:nvPr/>
        </p:nvSpPr>
        <p:spPr>
          <a:xfrm>
            <a:off x="1055222" y="4833242"/>
            <a:ext cx="3628661" cy="4972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bk object 20"/>
          <p:cNvSpPr/>
          <p:nvPr/>
        </p:nvSpPr>
        <p:spPr>
          <a:xfrm>
            <a:off x="5374573" y="4833251"/>
            <a:ext cx="2028942" cy="497198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bk object 21"/>
          <p:cNvSpPr/>
          <p:nvPr/>
        </p:nvSpPr>
        <p:spPr>
          <a:xfrm>
            <a:off x="5985087" y="7578638"/>
            <a:ext cx="396795" cy="101558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bk object 22"/>
          <p:cNvSpPr/>
          <p:nvPr/>
        </p:nvSpPr>
        <p:spPr>
          <a:xfrm>
            <a:off x="6049547" y="7490366"/>
            <a:ext cx="1311642" cy="118069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bk object 23"/>
          <p:cNvSpPr/>
          <p:nvPr/>
        </p:nvSpPr>
        <p:spPr>
          <a:xfrm>
            <a:off x="6721304" y="8518753"/>
            <a:ext cx="0" cy="115570"/>
          </a:xfrm>
          <a:custGeom>
            <a:avLst/>
            <a:gdLst/>
            <a:ahLst/>
            <a:cxnLst/>
            <a:rect l="l" t="t" r="r" b="b"/>
            <a:pathLst>
              <a:path w="0" h="115570">
                <a:moveTo>
                  <a:pt x="0" y="0"/>
                </a:moveTo>
                <a:lnTo>
                  <a:pt x="0" y="115018"/>
                </a:lnTo>
              </a:path>
            </a:pathLst>
          </a:custGeom>
          <a:ln w="11457">
            <a:solidFill>
              <a:srgbClr val="A3340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bk object 24"/>
          <p:cNvSpPr/>
          <p:nvPr/>
        </p:nvSpPr>
        <p:spPr>
          <a:xfrm>
            <a:off x="6702728" y="7573240"/>
            <a:ext cx="0" cy="363855"/>
          </a:xfrm>
          <a:custGeom>
            <a:avLst/>
            <a:gdLst/>
            <a:ahLst/>
            <a:cxnLst/>
            <a:rect l="l" t="t" r="r" b="b"/>
            <a:pathLst>
              <a:path w="0" h="363854">
                <a:moveTo>
                  <a:pt x="0" y="0"/>
                </a:moveTo>
                <a:lnTo>
                  <a:pt x="0" y="363639"/>
                </a:lnTo>
              </a:path>
            </a:pathLst>
          </a:custGeom>
          <a:ln w="18032">
            <a:solidFill>
              <a:srgbClr val="B1562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bk object 25"/>
          <p:cNvSpPr/>
          <p:nvPr/>
        </p:nvSpPr>
        <p:spPr>
          <a:xfrm>
            <a:off x="7211185" y="7768494"/>
            <a:ext cx="59690" cy="578485"/>
          </a:xfrm>
          <a:custGeom>
            <a:avLst/>
            <a:gdLst/>
            <a:ahLst/>
            <a:cxnLst/>
            <a:rect l="l" t="t" r="r" b="b"/>
            <a:pathLst>
              <a:path w="59690" h="578484">
                <a:moveTo>
                  <a:pt x="9292" y="577856"/>
                </a:moveTo>
                <a:lnTo>
                  <a:pt x="23647" y="524759"/>
                </a:lnTo>
                <a:lnTo>
                  <a:pt x="31266" y="485942"/>
                </a:lnTo>
                <a:lnTo>
                  <a:pt x="31894" y="482928"/>
                </a:lnTo>
                <a:lnTo>
                  <a:pt x="32270" y="480040"/>
                </a:lnTo>
                <a:lnTo>
                  <a:pt x="33526" y="470873"/>
                </a:lnTo>
                <a:lnTo>
                  <a:pt x="34781" y="461958"/>
                </a:lnTo>
                <a:lnTo>
                  <a:pt x="35284" y="458944"/>
                </a:lnTo>
                <a:lnTo>
                  <a:pt x="36037" y="452917"/>
                </a:lnTo>
                <a:lnTo>
                  <a:pt x="40730" y="398484"/>
                </a:lnTo>
                <a:lnTo>
                  <a:pt x="42190" y="325719"/>
                </a:lnTo>
                <a:lnTo>
                  <a:pt x="42064" y="313664"/>
                </a:lnTo>
                <a:lnTo>
                  <a:pt x="38876" y="252957"/>
                </a:lnTo>
                <a:lnTo>
                  <a:pt x="31684" y="180356"/>
                </a:lnTo>
                <a:lnTo>
                  <a:pt x="24034" y="126070"/>
                </a:lnTo>
                <a:lnTo>
                  <a:pt x="14816" y="71949"/>
                </a:lnTo>
                <a:lnTo>
                  <a:pt x="3974" y="17916"/>
                </a:lnTo>
                <a:lnTo>
                  <a:pt x="0" y="0"/>
                </a:lnTo>
                <a:lnTo>
                  <a:pt x="12498" y="34652"/>
                </a:lnTo>
                <a:lnTo>
                  <a:pt x="32455" y="105699"/>
                </a:lnTo>
                <a:lnTo>
                  <a:pt x="47040" y="178155"/>
                </a:lnTo>
                <a:lnTo>
                  <a:pt x="56253" y="251596"/>
                </a:lnTo>
                <a:lnTo>
                  <a:pt x="59402" y="307102"/>
                </a:lnTo>
                <a:lnTo>
                  <a:pt x="59556" y="319691"/>
                </a:lnTo>
                <a:lnTo>
                  <a:pt x="59453" y="344156"/>
                </a:lnTo>
                <a:lnTo>
                  <a:pt x="58890" y="362635"/>
                </a:lnTo>
                <a:lnTo>
                  <a:pt x="57886" y="381219"/>
                </a:lnTo>
                <a:lnTo>
                  <a:pt x="57509" y="387372"/>
                </a:lnTo>
                <a:lnTo>
                  <a:pt x="56756" y="393525"/>
                </a:lnTo>
                <a:lnTo>
                  <a:pt x="56253" y="399677"/>
                </a:lnTo>
                <a:lnTo>
                  <a:pt x="48660" y="454887"/>
                </a:lnTo>
                <a:lnTo>
                  <a:pt x="35912" y="508920"/>
                </a:lnTo>
                <a:lnTo>
                  <a:pt x="17000" y="561099"/>
                </a:lnTo>
                <a:lnTo>
                  <a:pt x="9292" y="57785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bk object 26"/>
          <p:cNvSpPr/>
          <p:nvPr/>
        </p:nvSpPr>
        <p:spPr>
          <a:xfrm>
            <a:off x="6077859" y="7768494"/>
            <a:ext cx="59690" cy="578485"/>
          </a:xfrm>
          <a:custGeom>
            <a:avLst/>
            <a:gdLst/>
            <a:ahLst/>
            <a:cxnLst/>
            <a:rect l="l" t="t" r="r" b="b"/>
            <a:pathLst>
              <a:path w="59689" h="578484">
                <a:moveTo>
                  <a:pt x="50203" y="577856"/>
                </a:moveTo>
                <a:lnTo>
                  <a:pt x="29303" y="526596"/>
                </a:lnTo>
                <a:lnTo>
                  <a:pt x="14599" y="473040"/>
                </a:lnTo>
                <a:lnTo>
                  <a:pt x="6795" y="430441"/>
                </a:lnTo>
                <a:lnTo>
                  <a:pt x="6104" y="424288"/>
                </a:lnTo>
                <a:lnTo>
                  <a:pt x="5263" y="418136"/>
                </a:lnTo>
                <a:lnTo>
                  <a:pt x="4108" y="408969"/>
                </a:lnTo>
                <a:lnTo>
                  <a:pt x="3152" y="398484"/>
                </a:lnTo>
                <a:lnTo>
                  <a:pt x="2726" y="393525"/>
                </a:lnTo>
                <a:lnTo>
                  <a:pt x="1998" y="387372"/>
                </a:lnTo>
                <a:lnTo>
                  <a:pt x="1633" y="380309"/>
                </a:lnTo>
                <a:lnTo>
                  <a:pt x="629" y="362635"/>
                </a:lnTo>
                <a:lnTo>
                  <a:pt x="85" y="344156"/>
                </a:lnTo>
                <a:lnTo>
                  <a:pt x="793" y="288551"/>
                </a:lnTo>
                <a:lnTo>
                  <a:pt x="7211" y="214781"/>
                </a:lnTo>
                <a:lnTo>
                  <a:pt x="19138" y="141764"/>
                </a:lnTo>
                <a:lnTo>
                  <a:pt x="36314" y="69941"/>
                </a:lnTo>
                <a:lnTo>
                  <a:pt x="59508" y="0"/>
                </a:lnTo>
                <a:lnTo>
                  <a:pt x="55528" y="17916"/>
                </a:lnTo>
                <a:lnTo>
                  <a:pt x="51732" y="35880"/>
                </a:lnTo>
                <a:lnTo>
                  <a:pt x="41448" y="89958"/>
                </a:lnTo>
                <a:lnTo>
                  <a:pt x="32787" y="144150"/>
                </a:lnTo>
                <a:lnTo>
                  <a:pt x="23826" y="216633"/>
                </a:lnTo>
                <a:lnTo>
                  <a:pt x="18435" y="289304"/>
                </a:lnTo>
                <a:lnTo>
                  <a:pt x="17719" y="307512"/>
                </a:lnTo>
                <a:lnTo>
                  <a:pt x="17455" y="313664"/>
                </a:lnTo>
                <a:lnTo>
                  <a:pt x="17506" y="319691"/>
                </a:lnTo>
                <a:lnTo>
                  <a:pt x="17355" y="325719"/>
                </a:lnTo>
                <a:lnTo>
                  <a:pt x="17229" y="356106"/>
                </a:lnTo>
                <a:lnTo>
                  <a:pt x="18780" y="398484"/>
                </a:lnTo>
                <a:lnTo>
                  <a:pt x="23545" y="452917"/>
                </a:lnTo>
                <a:lnTo>
                  <a:pt x="23834" y="455931"/>
                </a:lnTo>
                <a:lnTo>
                  <a:pt x="24248" y="458944"/>
                </a:lnTo>
                <a:lnTo>
                  <a:pt x="24713" y="461958"/>
                </a:lnTo>
                <a:lnTo>
                  <a:pt x="25994" y="470873"/>
                </a:lnTo>
                <a:lnTo>
                  <a:pt x="27651" y="482928"/>
                </a:lnTo>
                <a:lnTo>
                  <a:pt x="28292" y="485941"/>
                </a:lnTo>
                <a:lnTo>
                  <a:pt x="28794" y="488955"/>
                </a:lnTo>
                <a:lnTo>
                  <a:pt x="32071" y="506911"/>
                </a:lnTo>
                <a:lnTo>
                  <a:pt x="35898" y="524759"/>
                </a:lnTo>
                <a:lnTo>
                  <a:pt x="40247" y="542525"/>
                </a:lnTo>
                <a:lnTo>
                  <a:pt x="45041" y="560220"/>
                </a:lnTo>
                <a:lnTo>
                  <a:pt x="50203" y="57785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bk object 27"/>
          <p:cNvSpPr/>
          <p:nvPr/>
        </p:nvSpPr>
        <p:spPr>
          <a:xfrm>
            <a:off x="6605692" y="7311307"/>
            <a:ext cx="105990" cy="15595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" name="bk object 28"/>
          <p:cNvSpPr/>
          <p:nvPr/>
        </p:nvSpPr>
        <p:spPr>
          <a:xfrm>
            <a:off x="7044565" y="8054158"/>
            <a:ext cx="384810" cy="583565"/>
          </a:xfrm>
          <a:custGeom>
            <a:avLst/>
            <a:gdLst/>
            <a:ahLst/>
            <a:cxnLst/>
            <a:rect l="l" t="t" r="r" b="b"/>
            <a:pathLst>
              <a:path w="384809" h="583565">
                <a:moveTo>
                  <a:pt x="83197" y="230680"/>
                </a:moveTo>
                <a:lnTo>
                  <a:pt x="53734" y="221846"/>
                </a:lnTo>
                <a:lnTo>
                  <a:pt x="28121" y="193999"/>
                </a:lnTo>
                <a:lnTo>
                  <a:pt x="15999" y="168184"/>
                </a:lnTo>
                <a:lnTo>
                  <a:pt x="25609" y="158778"/>
                </a:lnTo>
                <a:lnTo>
                  <a:pt x="49063" y="153704"/>
                </a:lnTo>
                <a:lnTo>
                  <a:pt x="78473" y="140885"/>
                </a:lnTo>
                <a:lnTo>
                  <a:pt x="110521" y="114716"/>
                </a:lnTo>
                <a:lnTo>
                  <a:pt x="185832" y="46176"/>
                </a:lnTo>
                <a:lnTo>
                  <a:pt x="214222" y="21283"/>
                </a:lnTo>
                <a:lnTo>
                  <a:pt x="236561" y="4018"/>
                </a:lnTo>
                <a:lnTo>
                  <a:pt x="239197" y="2260"/>
                </a:lnTo>
                <a:lnTo>
                  <a:pt x="241458" y="878"/>
                </a:lnTo>
                <a:lnTo>
                  <a:pt x="243467" y="0"/>
                </a:lnTo>
                <a:lnTo>
                  <a:pt x="263024" y="2946"/>
                </a:lnTo>
                <a:lnTo>
                  <a:pt x="280321" y="23104"/>
                </a:lnTo>
                <a:lnTo>
                  <a:pt x="293474" y="48064"/>
                </a:lnTo>
                <a:lnTo>
                  <a:pt x="300599" y="65420"/>
                </a:lnTo>
                <a:lnTo>
                  <a:pt x="300976" y="66550"/>
                </a:lnTo>
                <a:lnTo>
                  <a:pt x="301177" y="67052"/>
                </a:lnTo>
                <a:lnTo>
                  <a:pt x="301227" y="67429"/>
                </a:lnTo>
                <a:lnTo>
                  <a:pt x="302564" y="67429"/>
                </a:lnTo>
                <a:lnTo>
                  <a:pt x="304115" y="69061"/>
                </a:lnTo>
                <a:lnTo>
                  <a:pt x="340263" y="111864"/>
                </a:lnTo>
                <a:lnTo>
                  <a:pt x="366899" y="157586"/>
                </a:lnTo>
                <a:lnTo>
                  <a:pt x="374082" y="174662"/>
                </a:lnTo>
                <a:lnTo>
                  <a:pt x="175410" y="174662"/>
                </a:lnTo>
                <a:lnTo>
                  <a:pt x="166620" y="182699"/>
                </a:lnTo>
                <a:lnTo>
                  <a:pt x="119747" y="218350"/>
                </a:lnTo>
                <a:lnTo>
                  <a:pt x="83197" y="230680"/>
                </a:lnTo>
                <a:close/>
              </a:path>
              <a:path w="384809" h="583565">
                <a:moveTo>
                  <a:pt x="302564" y="67429"/>
                </a:moveTo>
                <a:lnTo>
                  <a:pt x="301227" y="67429"/>
                </a:lnTo>
                <a:lnTo>
                  <a:pt x="301353" y="67052"/>
                </a:lnTo>
                <a:lnTo>
                  <a:pt x="301730" y="66550"/>
                </a:lnTo>
                <a:lnTo>
                  <a:pt x="302564" y="67429"/>
                </a:lnTo>
                <a:close/>
              </a:path>
              <a:path w="384809" h="583565">
                <a:moveTo>
                  <a:pt x="347359" y="394780"/>
                </a:moveTo>
                <a:lnTo>
                  <a:pt x="152180" y="394780"/>
                </a:lnTo>
                <a:lnTo>
                  <a:pt x="176662" y="367787"/>
                </a:lnTo>
                <a:lnTo>
                  <a:pt x="194527" y="343172"/>
                </a:lnTo>
                <a:lnTo>
                  <a:pt x="205471" y="325244"/>
                </a:lnTo>
                <a:lnTo>
                  <a:pt x="209187" y="318310"/>
                </a:lnTo>
                <a:lnTo>
                  <a:pt x="207388" y="302593"/>
                </a:lnTo>
                <a:lnTo>
                  <a:pt x="201575" y="264427"/>
                </a:lnTo>
                <a:lnTo>
                  <a:pt x="191123" y="217290"/>
                </a:lnTo>
                <a:lnTo>
                  <a:pt x="175410" y="174662"/>
                </a:lnTo>
                <a:lnTo>
                  <a:pt x="374082" y="174662"/>
                </a:lnTo>
                <a:lnTo>
                  <a:pt x="374421" y="175544"/>
                </a:lnTo>
                <a:lnTo>
                  <a:pt x="376567" y="181569"/>
                </a:lnTo>
                <a:lnTo>
                  <a:pt x="376753" y="223367"/>
                </a:lnTo>
                <a:lnTo>
                  <a:pt x="377964" y="259514"/>
                </a:lnTo>
                <a:lnTo>
                  <a:pt x="381715" y="312786"/>
                </a:lnTo>
                <a:lnTo>
                  <a:pt x="384728" y="338025"/>
                </a:lnTo>
                <a:lnTo>
                  <a:pt x="381144" y="344398"/>
                </a:lnTo>
                <a:lnTo>
                  <a:pt x="370838" y="361332"/>
                </a:lnTo>
                <a:lnTo>
                  <a:pt x="354481" y="385541"/>
                </a:lnTo>
                <a:lnTo>
                  <a:pt x="347359" y="394780"/>
                </a:lnTo>
                <a:close/>
              </a:path>
              <a:path w="384809" h="583565">
                <a:moveTo>
                  <a:pt x="27681" y="583380"/>
                </a:moveTo>
                <a:lnTo>
                  <a:pt x="11510" y="568250"/>
                </a:lnTo>
                <a:lnTo>
                  <a:pt x="6146" y="525620"/>
                </a:lnTo>
                <a:lnTo>
                  <a:pt x="6146" y="520597"/>
                </a:lnTo>
                <a:lnTo>
                  <a:pt x="20773" y="481232"/>
                </a:lnTo>
                <a:lnTo>
                  <a:pt x="27618" y="473008"/>
                </a:lnTo>
                <a:lnTo>
                  <a:pt x="0" y="436280"/>
                </a:lnTo>
                <a:lnTo>
                  <a:pt x="5942" y="409440"/>
                </a:lnTo>
                <a:lnTo>
                  <a:pt x="33428" y="393760"/>
                </a:lnTo>
                <a:lnTo>
                  <a:pt x="70436" y="390511"/>
                </a:lnTo>
                <a:lnTo>
                  <a:pt x="89876" y="392127"/>
                </a:lnTo>
                <a:lnTo>
                  <a:pt x="107008" y="393273"/>
                </a:lnTo>
                <a:lnTo>
                  <a:pt x="121644" y="394042"/>
                </a:lnTo>
                <a:lnTo>
                  <a:pt x="133596" y="394529"/>
                </a:lnTo>
                <a:lnTo>
                  <a:pt x="145651" y="394780"/>
                </a:lnTo>
                <a:lnTo>
                  <a:pt x="347359" y="394780"/>
                </a:lnTo>
                <a:lnTo>
                  <a:pt x="332744" y="413740"/>
                </a:lnTo>
                <a:lnTo>
                  <a:pt x="327231" y="420068"/>
                </a:lnTo>
                <a:lnTo>
                  <a:pt x="321632" y="426407"/>
                </a:lnTo>
                <a:lnTo>
                  <a:pt x="293876" y="454200"/>
                </a:lnTo>
                <a:lnTo>
                  <a:pt x="237281" y="491440"/>
                </a:lnTo>
                <a:lnTo>
                  <a:pt x="217443" y="498121"/>
                </a:lnTo>
                <a:lnTo>
                  <a:pt x="131587" y="498121"/>
                </a:lnTo>
                <a:lnTo>
                  <a:pt x="128458" y="503516"/>
                </a:lnTo>
                <a:lnTo>
                  <a:pt x="118795" y="517646"/>
                </a:lnTo>
                <a:lnTo>
                  <a:pt x="102187" y="537427"/>
                </a:lnTo>
                <a:lnTo>
                  <a:pt x="78222" y="559774"/>
                </a:lnTo>
                <a:lnTo>
                  <a:pt x="51103" y="578169"/>
                </a:lnTo>
                <a:lnTo>
                  <a:pt x="27681" y="583380"/>
                </a:lnTo>
                <a:close/>
              </a:path>
              <a:path w="384809" h="583565">
                <a:moveTo>
                  <a:pt x="167374" y="504525"/>
                </a:moveTo>
                <a:lnTo>
                  <a:pt x="166369" y="504399"/>
                </a:lnTo>
                <a:lnTo>
                  <a:pt x="164486" y="504399"/>
                </a:lnTo>
                <a:lnTo>
                  <a:pt x="151668" y="502977"/>
                </a:lnTo>
                <a:lnTo>
                  <a:pt x="141711" y="501024"/>
                </a:lnTo>
                <a:lnTo>
                  <a:pt x="134979" y="499190"/>
                </a:lnTo>
                <a:lnTo>
                  <a:pt x="131838" y="498121"/>
                </a:lnTo>
                <a:lnTo>
                  <a:pt x="217443" y="498121"/>
                </a:lnTo>
                <a:lnTo>
                  <a:pt x="211337" y="500177"/>
                </a:lnTo>
                <a:lnTo>
                  <a:pt x="187772" y="504087"/>
                </a:lnTo>
                <a:lnTo>
                  <a:pt x="167374" y="504525"/>
                </a:lnTo>
                <a:close/>
              </a:path>
            </a:pathLst>
          </a:custGeom>
          <a:solidFill>
            <a:srgbClr val="828AA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bk object 29"/>
          <p:cNvSpPr/>
          <p:nvPr/>
        </p:nvSpPr>
        <p:spPr>
          <a:xfrm>
            <a:off x="7044565" y="8054032"/>
            <a:ext cx="316230" cy="583565"/>
          </a:xfrm>
          <a:custGeom>
            <a:avLst/>
            <a:gdLst/>
            <a:ahLst/>
            <a:cxnLst/>
            <a:rect l="l" t="t" r="r" b="b"/>
            <a:pathLst>
              <a:path w="316229" h="583565">
                <a:moveTo>
                  <a:pt x="85849" y="230649"/>
                </a:moveTo>
                <a:lnTo>
                  <a:pt x="54842" y="222729"/>
                </a:lnTo>
                <a:lnTo>
                  <a:pt x="28120" y="194125"/>
                </a:lnTo>
                <a:lnTo>
                  <a:pt x="15946" y="168307"/>
                </a:lnTo>
                <a:lnTo>
                  <a:pt x="25562" y="158888"/>
                </a:lnTo>
                <a:lnTo>
                  <a:pt x="49045" y="153777"/>
                </a:lnTo>
                <a:lnTo>
                  <a:pt x="78472" y="140885"/>
                </a:lnTo>
                <a:lnTo>
                  <a:pt x="116807" y="109230"/>
                </a:lnTo>
                <a:lnTo>
                  <a:pt x="164784" y="65451"/>
                </a:lnTo>
                <a:lnTo>
                  <a:pt x="210853" y="24167"/>
                </a:lnTo>
                <a:lnTo>
                  <a:pt x="243467" y="0"/>
                </a:lnTo>
                <a:lnTo>
                  <a:pt x="264536" y="4269"/>
                </a:lnTo>
                <a:lnTo>
                  <a:pt x="282816" y="27467"/>
                </a:lnTo>
                <a:lnTo>
                  <a:pt x="288644" y="39213"/>
                </a:lnTo>
                <a:lnTo>
                  <a:pt x="257632" y="39213"/>
                </a:lnTo>
                <a:lnTo>
                  <a:pt x="240204" y="48682"/>
                </a:lnTo>
                <a:lnTo>
                  <a:pt x="179430" y="110121"/>
                </a:lnTo>
                <a:lnTo>
                  <a:pt x="144850" y="138122"/>
                </a:lnTo>
                <a:lnTo>
                  <a:pt x="112177" y="156706"/>
                </a:lnTo>
                <a:lnTo>
                  <a:pt x="80105" y="166626"/>
                </a:lnTo>
                <a:lnTo>
                  <a:pt x="61599" y="178196"/>
                </a:lnTo>
                <a:lnTo>
                  <a:pt x="67015" y="193262"/>
                </a:lnTo>
                <a:lnTo>
                  <a:pt x="91123" y="199876"/>
                </a:lnTo>
                <a:lnTo>
                  <a:pt x="144211" y="199876"/>
                </a:lnTo>
                <a:lnTo>
                  <a:pt x="124814" y="215473"/>
                </a:lnTo>
                <a:lnTo>
                  <a:pt x="85849" y="230649"/>
                </a:lnTo>
                <a:close/>
              </a:path>
              <a:path w="316229" h="583565">
                <a:moveTo>
                  <a:pt x="316044" y="208942"/>
                </a:moveTo>
                <a:lnTo>
                  <a:pt x="298713" y="128407"/>
                </a:lnTo>
                <a:lnTo>
                  <a:pt x="284676" y="75595"/>
                </a:lnTo>
                <a:lnTo>
                  <a:pt x="271719" y="47024"/>
                </a:lnTo>
                <a:lnTo>
                  <a:pt x="257632" y="39213"/>
                </a:lnTo>
                <a:lnTo>
                  <a:pt x="288644" y="39213"/>
                </a:lnTo>
                <a:lnTo>
                  <a:pt x="295892" y="53820"/>
                </a:lnTo>
                <a:lnTo>
                  <a:pt x="301353" y="67554"/>
                </a:lnTo>
                <a:lnTo>
                  <a:pt x="316044" y="208942"/>
                </a:lnTo>
                <a:close/>
              </a:path>
              <a:path w="316229" h="583565">
                <a:moveTo>
                  <a:pt x="144211" y="199876"/>
                </a:moveTo>
                <a:lnTo>
                  <a:pt x="91123" y="199876"/>
                </a:lnTo>
                <a:lnTo>
                  <a:pt x="128699" y="186089"/>
                </a:lnTo>
                <a:lnTo>
                  <a:pt x="162139" y="160344"/>
                </a:lnTo>
                <a:lnTo>
                  <a:pt x="180370" y="139943"/>
                </a:lnTo>
                <a:lnTo>
                  <a:pt x="187958" y="126511"/>
                </a:lnTo>
                <a:lnTo>
                  <a:pt x="189473" y="121673"/>
                </a:lnTo>
                <a:lnTo>
                  <a:pt x="204403" y="174788"/>
                </a:lnTo>
                <a:lnTo>
                  <a:pt x="175410" y="174788"/>
                </a:lnTo>
                <a:lnTo>
                  <a:pt x="144211" y="199876"/>
                </a:lnTo>
                <a:close/>
              </a:path>
              <a:path w="316229" h="583565">
                <a:moveTo>
                  <a:pt x="190271" y="394905"/>
                </a:moveTo>
                <a:lnTo>
                  <a:pt x="152180" y="394905"/>
                </a:lnTo>
                <a:lnTo>
                  <a:pt x="176661" y="367913"/>
                </a:lnTo>
                <a:lnTo>
                  <a:pt x="194527" y="343298"/>
                </a:lnTo>
                <a:lnTo>
                  <a:pt x="205471" y="325369"/>
                </a:lnTo>
                <a:lnTo>
                  <a:pt x="209187" y="318436"/>
                </a:lnTo>
                <a:lnTo>
                  <a:pt x="207388" y="302718"/>
                </a:lnTo>
                <a:lnTo>
                  <a:pt x="201575" y="264552"/>
                </a:lnTo>
                <a:lnTo>
                  <a:pt x="191123" y="217416"/>
                </a:lnTo>
                <a:lnTo>
                  <a:pt x="175410" y="174788"/>
                </a:lnTo>
                <a:lnTo>
                  <a:pt x="204403" y="174788"/>
                </a:lnTo>
                <a:lnTo>
                  <a:pt x="237439" y="292318"/>
                </a:lnTo>
                <a:lnTo>
                  <a:pt x="250991" y="292318"/>
                </a:lnTo>
                <a:lnTo>
                  <a:pt x="239960" y="323152"/>
                </a:lnTo>
                <a:lnTo>
                  <a:pt x="218862" y="361831"/>
                </a:lnTo>
                <a:lnTo>
                  <a:pt x="190271" y="394905"/>
                </a:lnTo>
                <a:close/>
              </a:path>
              <a:path w="316229" h="583565">
                <a:moveTo>
                  <a:pt x="250991" y="292318"/>
                </a:moveTo>
                <a:lnTo>
                  <a:pt x="237439" y="292318"/>
                </a:lnTo>
                <a:lnTo>
                  <a:pt x="242223" y="283367"/>
                </a:lnTo>
                <a:lnTo>
                  <a:pt x="253386" y="261868"/>
                </a:lnTo>
                <a:lnTo>
                  <a:pt x="266151" y="235848"/>
                </a:lnTo>
                <a:lnTo>
                  <a:pt x="275737" y="213337"/>
                </a:lnTo>
                <a:lnTo>
                  <a:pt x="256935" y="275703"/>
                </a:lnTo>
                <a:lnTo>
                  <a:pt x="250991" y="292318"/>
                </a:lnTo>
                <a:close/>
              </a:path>
              <a:path w="316229" h="583565">
                <a:moveTo>
                  <a:pt x="27665" y="583506"/>
                </a:moveTo>
                <a:lnTo>
                  <a:pt x="11458" y="568375"/>
                </a:lnTo>
                <a:lnTo>
                  <a:pt x="6021" y="525745"/>
                </a:lnTo>
                <a:lnTo>
                  <a:pt x="7824" y="510126"/>
                </a:lnTo>
                <a:lnTo>
                  <a:pt x="12252" y="496284"/>
                </a:lnTo>
                <a:lnTo>
                  <a:pt x="18964" y="484020"/>
                </a:lnTo>
                <a:lnTo>
                  <a:pt x="27618" y="473133"/>
                </a:lnTo>
                <a:lnTo>
                  <a:pt x="0" y="436405"/>
                </a:lnTo>
                <a:lnTo>
                  <a:pt x="5942" y="409565"/>
                </a:lnTo>
                <a:lnTo>
                  <a:pt x="33428" y="393885"/>
                </a:lnTo>
                <a:lnTo>
                  <a:pt x="70436" y="390636"/>
                </a:lnTo>
                <a:lnTo>
                  <a:pt x="104451" y="393263"/>
                </a:lnTo>
                <a:lnTo>
                  <a:pt x="130190" y="394513"/>
                </a:lnTo>
                <a:lnTo>
                  <a:pt x="146488" y="394892"/>
                </a:lnTo>
                <a:lnTo>
                  <a:pt x="190271" y="394905"/>
                </a:lnTo>
                <a:lnTo>
                  <a:pt x="187692" y="397889"/>
                </a:lnTo>
                <a:lnTo>
                  <a:pt x="140502" y="437472"/>
                </a:lnTo>
                <a:lnTo>
                  <a:pt x="82624" y="475448"/>
                </a:lnTo>
                <a:lnTo>
                  <a:pt x="49655" y="492659"/>
                </a:lnTo>
                <a:lnTo>
                  <a:pt x="35050" y="508457"/>
                </a:lnTo>
                <a:lnTo>
                  <a:pt x="32264" y="542195"/>
                </a:lnTo>
                <a:lnTo>
                  <a:pt x="47836" y="562839"/>
                </a:lnTo>
                <a:lnTo>
                  <a:pt x="73888" y="562839"/>
                </a:lnTo>
                <a:lnTo>
                  <a:pt x="51101" y="578295"/>
                </a:lnTo>
                <a:lnTo>
                  <a:pt x="27665" y="583506"/>
                </a:lnTo>
                <a:close/>
              </a:path>
              <a:path w="316229" h="583565">
                <a:moveTo>
                  <a:pt x="73888" y="562839"/>
                </a:moveTo>
                <a:lnTo>
                  <a:pt x="47836" y="562839"/>
                </a:lnTo>
                <a:lnTo>
                  <a:pt x="81031" y="544329"/>
                </a:lnTo>
                <a:lnTo>
                  <a:pt x="131587" y="498246"/>
                </a:lnTo>
                <a:lnTo>
                  <a:pt x="128458" y="503642"/>
                </a:lnTo>
                <a:lnTo>
                  <a:pt x="118795" y="517772"/>
                </a:lnTo>
                <a:lnTo>
                  <a:pt x="102187" y="537553"/>
                </a:lnTo>
                <a:lnTo>
                  <a:pt x="78221" y="559900"/>
                </a:lnTo>
                <a:lnTo>
                  <a:pt x="73888" y="562839"/>
                </a:lnTo>
                <a:close/>
              </a:path>
              <a:path w="316229" h="583565">
                <a:moveTo>
                  <a:pt x="78221" y="559900"/>
                </a:moveTo>
                <a:close/>
              </a:path>
            </a:pathLst>
          </a:custGeom>
          <a:solidFill>
            <a:srgbClr val="61698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bk object 30"/>
          <p:cNvSpPr/>
          <p:nvPr/>
        </p:nvSpPr>
        <p:spPr>
          <a:xfrm>
            <a:off x="7072183" y="8365060"/>
            <a:ext cx="305000" cy="19362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" name="bk object 31"/>
          <p:cNvSpPr/>
          <p:nvPr/>
        </p:nvSpPr>
        <p:spPr>
          <a:xfrm>
            <a:off x="5639107" y="7498025"/>
            <a:ext cx="972819" cy="1196340"/>
          </a:xfrm>
          <a:custGeom>
            <a:avLst/>
            <a:gdLst/>
            <a:ahLst/>
            <a:cxnLst/>
            <a:rect l="l" t="t" r="r" b="b"/>
            <a:pathLst>
              <a:path w="972820" h="1196340">
                <a:moveTo>
                  <a:pt x="737005" y="1196236"/>
                </a:moveTo>
                <a:lnTo>
                  <a:pt x="682496" y="1192789"/>
                </a:lnTo>
                <a:lnTo>
                  <a:pt x="637398" y="1180429"/>
                </a:lnTo>
                <a:lnTo>
                  <a:pt x="583826" y="1157801"/>
                </a:lnTo>
                <a:lnTo>
                  <a:pt x="540954" y="1134042"/>
                </a:lnTo>
                <a:lnTo>
                  <a:pt x="528759" y="1114369"/>
                </a:lnTo>
                <a:lnTo>
                  <a:pt x="509988" y="1070861"/>
                </a:lnTo>
                <a:lnTo>
                  <a:pt x="477514" y="1005079"/>
                </a:lnTo>
                <a:lnTo>
                  <a:pt x="430366" y="922535"/>
                </a:lnTo>
                <a:lnTo>
                  <a:pt x="395765" y="896894"/>
                </a:lnTo>
                <a:lnTo>
                  <a:pt x="359215" y="869224"/>
                </a:lnTo>
                <a:lnTo>
                  <a:pt x="321039" y="839819"/>
                </a:lnTo>
                <a:lnTo>
                  <a:pt x="241101" y="776990"/>
                </a:lnTo>
                <a:lnTo>
                  <a:pt x="158539" y="710771"/>
                </a:lnTo>
                <a:lnTo>
                  <a:pt x="25402" y="601964"/>
                </a:lnTo>
                <a:lnTo>
                  <a:pt x="2270" y="565880"/>
                </a:lnTo>
                <a:lnTo>
                  <a:pt x="0" y="544559"/>
                </a:lnTo>
                <a:lnTo>
                  <a:pt x="4470" y="523109"/>
                </a:lnTo>
                <a:lnTo>
                  <a:pt x="7145" y="516077"/>
                </a:lnTo>
                <a:lnTo>
                  <a:pt x="9744" y="509171"/>
                </a:lnTo>
                <a:lnTo>
                  <a:pt x="51551" y="400658"/>
                </a:lnTo>
                <a:lnTo>
                  <a:pt x="71219" y="350018"/>
                </a:lnTo>
                <a:lnTo>
                  <a:pt x="89741" y="302614"/>
                </a:lnTo>
                <a:lnTo>
                  <a:pt x="106907" y="258918"/>
                </a:lnTo>
                <a:lnTo>
                  <a:pt x="122284" y="219973"/>
                </a:lnTo>
                <a:lnTo>
                  <a:pt x="145607" y="161478"/>
                </a:lnTo>
                <a:lnTo>
                  <a:pt x="153887" y="140688"/>
                </a:lnTo>
                <a:lnTo>
                  <a:pt x="165208" y="112507"/>
                </a:lnTo>
                <a:lnTo>
                  <a:pt x="222830" y="2762"/>
                </a:lnTo>
                <a:lnTo>
                  <a:pt x="228317" y="0"/>
                </a:lnTo>
                <a:lnTo>
                  <a:pt x="235738" y="376"/>
                </a:lnTo>
                <a:lnTo>
                  <a:pt x="236341" y="376"/>
                </a:lnTo>
                <a:lnTo>
                  <a:pt x="236944" y="502"/>
                </a:lnTo>
                <a:lnTo>
                  <a:pt x="237609" y="502"/>
                </a:lnTo>
                <a:lnTo>
                  <a:pt x="240484" y="1130"/>
                </a:lnTo>
                <a:lnTo>
                  <a:pt x="267356" y="32898"/>
                </a:lnTo>
                <a:lnTo>
                  <a:pt x="268498" y="36665"/>
                </a:lnTo>
                <a:lnTo>
                  <a:pt x="268900" y="38046"/>
                </a:lnTo>
                <a:lnTo>
                  <a:pt x="274513" y="75842"/>
                </a:lnTo>
                <a:lnTo>
                  <a:pt x="274651" y="77348"/>
                </a:lnTo>
                <a:lnTo>
                  <a:pt x="274777" y="80362"/>
                </a:lnTo>
                <a:lnTo>
                  <a:pt x="274915" y="82623"/>
                </a:lnTo>
                <a:lnTo>
                  <a:pt x="275091" y="107418"/>
                </a:lnTo>
                <a:lnTo>
                  <a:pt x="273792" y="135109"/>
                </a:lnTo>
                <a:lnTo>
                  <a:pt x="270848" y="167133"/>
                </a:lnTo>
                <a:lnTo>
                  <a:pt x="266087" y="203794"/>
                </a:lnTo>
                <a:lnTo>
                  <a:pt x="261075" y="214879"/>
                </a:lnTo>
                <a:lnTo>
                  <a:pt x="255876" y="226459"/>
                </a:lnTo>
                <a:lnTo>
                  <a:pt x="250503" y="238509"/>
                </a:lnTo>
                <a:lnTo>
                  <a:pt x="244967" y="251007"/>
                </a:lnTo>
                <a:lnTo>
                  <a:pt x="243159" y="254900"/>
                </a:lnTo>
                <a:lnTo>
                  <a:pt x="241289" y="259061"/>
                </a:lnTo>
                <a:lnTo>
                  <a:pt x="239555" y="263062"/>
                </a:lnTo>
                <a:lnTo>
                  <a:pt x="226143" y="293507"/>
                </a:lnTo>
                <a:lnTo>
                  <a:pt x="212064" y="325719"/>
                </a:lnTo>
                <a:lnTo>
                  <a:pt x="197422" y="359438"/>
                </a:lnTo>
                <a:lnTo>
                  <a:pt x="182322" y="394404"/>
                </a:lnTo>
                <a:lnTo>
                  <a:pt x="180049" y="399552"/>
                </a:lnTo>
                <a:lnTo>
                  <a:pt x="165123" y="434193"/>
                </a:lnTo>
                <a:lnTo>
                  <a:pt x="154697" y="458569"/>
                </a:lnTo>
                <a:lnTo>
                  <a:pt x="152362" y="463968"/>
                </a:lnTo>
                <a:lnTo>
                  <a:pt x="150026" y="469493"/>
                </a:lnTo>
                <a:lnTo>
                  <a:pt x="147678" y="474892"/>
                </a:lnTo>
                <a:lnTo>
                  <a:pt x="121937" y="535038"/>
                </a:lnTo>
                <a:lnTo>
                  <a:pt x="471828" y="843806"/>
                </a:lnTo>
                <a:lnTo>
                  <a:pt x="474703" y="846443"/>
                </a:lnTo>
                <a:lnTo>
                  <a:pt x="478508" y="849707"/>
                </a:lnTo>
                <a:lnTo>
                  <a:pt x="479173" y="850335"/>
                </a:lnTo>
                <a:lnTo>
                  <a:pt x="479713" y="850712"/>
                </a:lnTo>
                <a:lnTo>
                  <a:pt x="480115" y="851089"/>
                </a:lnTo>
                <a:lnTo>
                  <a:pt x="480844" y="851717"/>
                </a:lnTo>
                <a:lnTo>
                  <a:pt x="481245" y="852093"/>
                </a:lnTo>
                <a:lnTo>
                  <a:pt x="777381" y="852093"/>
                </a:lnTo>
                <a:lnTo>
                  <a:pt x="771736" y="873183"/>
                </a:lnTo>
                <a:lnTo>
                  <a:pt x="756034" y="887503"/>
                </a:lnTo>
                <a:lnTo>
                  <a:pt x="642786" y="887503"/>
                </a:lnTo>
                <a:lnTo>
                  <a:pt x="648959" y="932536"/>
                </a:lnTo>
                <a:lnTo>
                  <a:pt x="661890" y="979088"/>
                </a:lnTo>
                <a:lnTo>
                  <a:pt x="674696" y="1015539"/>
                </a:lnTo>
                <a:lnTo>
                  <a:pt x="705083" y="1045293"/>
                </a:lnTo>
                <a:lnTo>
                  <a:pt x="766683" y="1070955"/>
                </a:lnTo>
                <a:lnTo>
                  <a:pt x="915015" y="1070955"/>
                </a:lnTo>
                <a:lnTo>
                  <a:pt x="913369" y="1081377"/>
                </a:lnTo>
                <a:lnTo>
                  <a:pt x="948266" y="1104756"/>
                </a:lnTo>
                <a:lnTo>
                  <a:pt x="970359" y="1152447"/>
                </a:lnTo>
                <a:lnTo>
                  <a:pt x="833409" y="1152447"/>
                </a:lnTo>
                <a:lnTo>
                  <a:pt x="830974" y="1154964"/>
                </a:lnTo>
                <a:lnTo>
                  <a:pt x="805721" y="1174296"/>
                </a:lnTo>
                <a:lnTo>
                  <a:pt x="804855" y="1174923"/>
                </a:lnTo>
                <a:lnTo>
                  <a:pt x="786633" y="1184084"/>
                </a:lnTo>
                <a:lnTo>
                  <a:pt x="764000" y="1191702"/>
                </a:lnTo>
                <a:lnTo>
                  <a:pt x="737005" y="1196236"/>
                </a:lnTo>
                <a:close/>
              </a:path>
              <a:path w="972820" h="1196340">
                <a:moveTo>
                  <a:pt x="777381" y="852093"/>
                </a:moveTo>
                <a:lnTo>
                  <a:pt x="481245" y="852093"/>
                </a:lnTo>
                <a:lnTo>
                  <a:pt x="479573" y="837371"/>
                </a:lnTo>
                <a:lnTo>
                  <a:pt x="478698" y="807957"/>
                </a:lnTo>
                <a:lnTo>
                  <a:pt x="483928" y="778920"/>
                </a:lnTo>
                <a:lnTo>
                  <a:pt x="500570" y="765327"/>
                </a:lnTo>
                <a:lnTo>
                  <a:pt x="540720" y="771283"/>
                </a:lnTo>
                <a:lnTo>
                  <a:pt x="663691" y="802126"/>
                </a:lnTo>
                <a:lnTo>
                  <a:pt x="712451" y="812037"/>
                </a:lnTo>
                <a:lnTo>
                  <a:pt x="780694" y="812037"/>
                </a:lnTo>
                <a:lnTo>
                  <a:pt x="781851" y="835393"/>
                </a:lnTo>
                <a:lnTo>
                  <a:pt x="777381" y="852093"/>
                </a:lnTo>
                <a:close/>
              </a:path>
              <a:path w="972820" h="1196340">
                <a:moveTo>
                  <a:pt x="780694" y="812037"/>
                </a:moveTo>
                <a:lnTo>
                  <a:pt x="712451" y="812037"/>
                </a:lnTo>
                <a:lnTo>
                  <a:pt x="744440" y="809612"/>
                </a:lnTo>
                <a:lnTo>
                  <a:pt x="767535" y="803091"/>
                </a:lnTo>
                <a:lnTo>
                  <a:pt x="780438" y="806881"/>
                </a:lnTo>
                <a:lnTo>
                  <a:pt x="780694" y="812037"/>
                </a:lnTo>
                <a:close/>
              </a:path>
              <a:path w="972820" h="1196340">
                <a:moveTo>
                  <a:pt x="706574" y="899650"/>
                </a:moveTo>
                <a:lnTo>
                  <a:pt x="642786" y="887503"/>
                </a:lnTo>
                <a:lnTo>
                  <a:pt x="756034" y="887503"/>
                </a:lnTo>
                <a:lnTo>
                  <a:pt x="748101" y="894739"/>
                </a:lnTo>
                <a:lnTo>
                  <a:pt x="706574" y="899650"/>
                </a:lnTo>
                <a:close/>
              </a:path>
              <a:path w="972820" h="1196340">
                <a:moveTo>
                  <a:pt x="915015" y="1070955"/>
                </a:moveTo>
                <a:lnTo>
                  <a:pt x="766683" y="1070955"/>
                </a:lnTo>
                <a:lnTo>
                  <a:pt x="771700" y="1068265"/>
                </a:lnTo>
                <a:lnTo>
                  <a:pt x="785912" y="1060266"/>
                </a:lnTo>
                <a:lnTo>
                  <a:pt x="808060" y="1047064"/>
                </a:lnTo>
                <a:lnTo>
                  <a:pt x="836887" y="1028765"/>
                </a:lnTo>
                <a:lnTo>
                  <a:pt x="871079" y="1014189"/>
                </a:lnTo>
                <a:lnTo>
                  <a:pt x="902703" y="1015094"/>
                </a:lnTo>
                <a:lnTo>
                  <a:pt x="920539" y="1035987"/>
                </a:lnTo>
                <a:lnTo>
                  <a:pt x="915015" y="1070955"/>
                </a:lnTo>
                <a:close/>
              </a:path>
              <a:path w="972820" h="1196340">
                <a:moveTo>
                  <a:pt x="942142" y="1185259"/>
                </a:moveTo>
                <a:lnTo>
                  <a:pt x="877890" y="1173319"/>
                </a:lnTo>
                <a:lnTo>
                  <a:pt x="838716" y="1155747"/>
                </a:lnTo>
                <a:lnTo>
                  <a:pt x="833409" y="1152447"/>
                </a:lnTo>
                <a:lnTo>
                  <a:pt x="970359" y="1152447"/>
                </a:lnTo>
                <a:lnTo>
                  <a:pt x="972428" y="1157902"/>
                </a:lnTo>
                <a:lnTo>
                  <a:pt x="965258" y="1178879"/>
                </a:lnTo>
                <a:lnTo>
                  <a:pt x="942142" y="1185259"/>
                </a:lnTo>
                <a:close/>
              </a:path>
            </a:pathLst>
          </a:custGeom>
          <a:solidFill>
            <a:srgbClr val="828AA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bk object 32"/>
          <p:cNvSpPr/>
          <p:nvPr/>
        </p:nvSpPr>
        <p:spPr>
          <a:xfrm>
            <a:off x="6117805" y="8263352"/>
            <a:ext cx="494030" cy="420370"/>
          </a:xfrm>
          <a:custGeom>
            <a:avLst/>
            <a:gdLst/>
            <a:ahLst/>
            <a:cxnLst/>
            <a:rect l="l" t="t" r="r" b="b"/>
            <a:pathLst>
              <a:path w="494029" h="420370">
                <a:moveTo>
                  <a:pt x="56038" y="218485"/>
                </a:moveTo>
                <a:lnTo>
                  <a:pt x="2547" y="86766"/>
                </a:lnTo>
                <a:lnTo>
                  <a:pt x="875" y="72043"/>
                </a:lnTo>
                <a:lnTo>
                  <a:pt x="0" y="42629"/>
                </a:lnTo>
                <a:lnTo>
                  <a:pt x="5229" y="13592"/>
                </a:lnTo>
                <a:lnTo>
                  <a:pt x="21872" y="0"/>
                </a:lnTo>
                <a:lnTo>
                  <a:pt x="62022" y="5956"/>
                </a:lnTo>
                <a:lnTo>
                  <a:pt x="184992" y="36798"/>
                </a:lnTo>
                <a:lnTo>
                  <a:pt x="206802" y="41232"/>
                </a:lnTo>
                <a:lnTo>
                  <a:pt x="27783" y="41232"/>
                </a:lnTo>
                <a:lnTo>
                  <a:pt x="19018" y="54746"/>
                </a:lnTo>
                <a:lnTo>
                  <a:pt x="21012" y="86050"/>
                </a:lnTo>
                <a:lnTo>
                  <a:pt x="33455" y="139257"/>
                </a:lnTo>
                <a:lnTo>
                  <a:pt x="56038" y="218485"/>
                </a:lnTo>
                <a:close/>
              </a:path>
              <a:path w="494029" h="420370">
                <a:moveTo>
                  <a:pt x="301995" y="46710"/>
                </a:moveTo>
                <a:lnTo>
                  <a:pt x="233752" y="46710"/>
                </a:lnTo>
                <a:lnTo>
                  <a:pt x="265741" y="44285"/>
                </a:lnTo>
                <a:lnTo>
                  <a:pt x="288837" y="37764"/>
                </a:lnTo>
                <a:lnTo>
                  <a:pt x="301740" y="41554"/>
                </a:lnTo>
                <a:lnTo>
                  <a:pt x="301995" y="46710"/>
                </a:lnTo>
                <a:close/>
              </a:path>
              <a:path w="494029" h="420370">
                <a:moveTo>
                  <a:pt x="211392" y="76514"/>
                </a:moveTo>
                <a:lnTo>
                  <a:pt x="173794" y="75480"/>
                </a:lnTo>
                <a:lnTo>
                  <a:pt x="130103" y="67030"/>
                </a:lnTo>
                <a:lnTo>
                  <a:pt x="47616" y="41390"/>
                </a:lnTo>
                <a:lnTo>
                  <a:pt x="27783" y="41232"/>
                </a:lnTo>
                <a:lnTo>
                  <a:pt x="206802" y="41232"/>
                </a:lnTo>
                <a:lnTo>
                  <a:pt x="233752" y="46710"/>
                </a:lnTo>
                <a:lnTo>
                  <a:pt x="301995" y="46710"/>
                </a:lnTo>
                <a:lnTo>
                  <a:pt x="303153" y="70066"/>
                </a:lnTo>
                <a:lnTo>
                  <a:pt x="244388" y="70191"/>
                </a:lnTo>
                <a:lnTo>
                  <a:pt x="211392" y="76514"/>
                </a:lnTo>
                <a:close/>
              </a:path>
              <a:path w="494029" h="420370">
                <a:moveTo>
                  <a:pt x="290413" y="110246"/>
                </a:moveTo>
                <a:lnTo>
                  <a:pt x="210623" y="110246"/>
                </a:lnTo>
                <a:lnTo>
                  <a:pt x="250243" y="104765"/>
                </a:lnTo>
                <a:lnTo>
                  <a:pt x="268396" y="87582"/>
                </a:lnTo>
                <a:lnTo>
                  <a:pt x="266104" y="71717"/>
                </a:lnTo>
                <a:lnTo>
                  <a:pt x="244388" y="70191"/>
                </a:lnTo>
                <a:lnTo>
                  <a:pt x="303119" y="70191"/>
                </a:lnTo>
                <a:lnTo>
                  <a:pt x="293036" y="107855"/>
                </a:lnTo>
                <a:lnTo>
                  <a:pt x="290413" y="110246"/>
                </a:lnTo>
                <a:close/>
              </a:path>
              <a:path w="494029" h="420370">
                <a:moveTo>
                  <a:pt x="197891" y="255025"/>
                </a:moveTo>
                <a:lnTo>
                  <a:pt x="164553" y="255025"/>
                </a:lnTo>
                <a:lnTo>
                  <a:pt x="126644" y="81994"/>
                </a:lnTo>
                <a:lnTo>
                  <a:pt x="130261" y="85543"/>
                </a:lnTo>
                <a:lnTo>
                  <a:pt x="143286" y="93813"/>
                </a:lnTo>
                <a:lnTo>
                  <a:pt x="168986" y="103236"/>
                </a:lnTo>
                <a:lnTo>
                  <a:pt x="210623" y="110246"/>
                </a:lnTo>
                <a:lnTo>
                  <a:pt x="290413" y="110246"/>
                </a:lnTo>
                <a:lnTo>
                  <a:pt x="277332" y="122176"/>
                </a:lnTo>
                <a:lnTo>
                  <a:pt x="164088" y="122176"/>
                </a:lnTo>
                <a:lnTo>
                  <a:pt x="170261" y="167209"/>
                </a:lnTo>
                <a:lnTo>
                  <a:pt x="183191" y="213760"/>
                </a:lnTo>
                <a:lnTo>
                  <a:pt x="195997" y="250212"/>
                </a:lnTo>
                <a:lnTo>
                  <a:pt x="197891" y="255025"/>
                </a:lnTo>
                <a:close/>
              </a:path>
              <a:path w="494029" h="420370">
                <a:moveTo>
                  <a:pt x="227871" y="134322"/>
                </a:moveTo>
                <a:lnTo>
                  <a:pt x="164088" y="122176"/>
                </a:lnTo>
                <a:lnTo>
                  <a:pt x="277332" y="122176"/>
                </a:lnTo>
                <a:lnTo>
                  <a:pt x="269397" y="129412"/>
                </a:lnTo>
                <a:lnTo>
                  <a:pt x="227871" y="134322"/>
                </a:lnTo>
                <a:close/>
              </a:path>
              <a:path w="494029" h="420370">
                <a:moveTo>
                  <a:pt x="387298" y="343984"/>
                </a:moveTo>
                <a:lnTo>
                  <a:pt x="318334" y="337647"/>
                </a:lnTo>
                <a:lnTo>
                  <a:pt x="258062" y="324929"/>
                </a:lnTo>
                <a:lnTo>
                  <a:pt x="213597" y="307774"/>
                </a:lnTo>
                <a:lnTo>
                  <a:pt x="176803" y="283556"/>
                </a:lnTo>
                <a:lnTo>
                  <a:pt x="139544" y="249646"/>
                </a:lnTo>
                <a:lnTo>
                  <a:pt x="93683" y="203417"/>
                </a:lnTo>
                <a:lnTo>
                  <a:pt x="112681" y="218738"/>
                </a:lnTo>
                <a:lnTo>
                  <a:pt x="136162" y="235672"/>
                </a:lnTo>
                <a:lnTo>
                  <a:pt x="156121" y="249380"/>
                </a:lnTo>
                <a:lnTo>
                  <a:pt x="164553" y="255025"/>
                </a:lnTo>
                <a:lnTo>
                  <a:pt x="197891" y="255025"/>
                </a:lnTo>
                <a:lnTo>
                  <a:pt x="201796" y="264944"/>
                </a:lnTo>
                <a:lnTo>
                  <a:pt x="208323" y="269306"/>
                </a:lnTo>
                <a:lnTo>
                  <a:pt x="226385" y="279965"/>
                </a:lnTo>
                <a:lnTo>
                  <a:pt x="253699" y="293285"/>
                </a:lnTo>
                <a:lnTo>
                  <a:pt x="287984" y="305628"/>
                </a:lnTo>
                <a:lnTo>
                  <a:pt x="436317" y="305628"/>
                </a:lnTo>
                <a:lnTo>
                  <a:pt x="434671" y="316050"/>
                </a:lnTo>
                <a:lnTo>
                  <a:pt x="447447" y="321614"/>
                </a:lnTo>
                <a:lnTo>
                  <a:pt x="459150" y="329297"/>
                </a:lnTo>
                <a:lnTo>
                  <a:pt x="469563" y="339428"/>
                </a:lnTo>
                <a:lnTo>
                  <a:pt x="472513" y="343705"/>
                </a:lnTo>
                <a:lnTo>
                  <a:pt x="424486" y="343705"/>
                </a:lnTo>
                <a:lnTo>
                  <a:pt x="387298" y="343984"/>
                </a:lnTo>
                <a:close/>
              </a:path>
              <a:path w="494029" h="420370">
                <a:moveTo>
                  <a:pt x="436317" y="305628"/>
                </a:moveTo>
                <a:lnTo>
                  <a:pt x="287984" y="305628"/>
                </a:lnTo>
                <a:lnTo>
                  <a:pt x="293001" y="302938"/>
                </a:lnTo>
                <a:lnTo>
                  <a:pt x="307212" y="294939"/>
                </a:lnTo>
                <a:lnTo>
                  <a:pt x="329357" y="281737"/>
                </a:lnTo>
                <a:lnTo>
                  <a:pt x="358176" y="263437"/>
                </a:lnTo>
                <a:lnTo>
                  <a:pt x="392375" y="248862"/>
                </a:lnTo>
                <a:lnTo>
                  <a:pt x="424003" y="249766"/>
                </a:lnTo>
                <a:lnTo>
                  <a:pt x="441840" y="270659"/>
                </a:lnTo>
                <a:lnTo>
                  <a:pt x="436317" y="305628"/>
                </a:lnTo>
                <a:close/>
              </a:path>
              <a:path w="494029" h="420370">
                <a:moveTo>
                  <a:pt x="489568" y="404760"/>
                </a:moveTo>
                <a:lnTo>
                  <a:pt x="459069" y="404760"/>
                </a:lnTo>
                <a:lnTo>
                  <a:pt x="463087" y="379335"/>
                </a:lnTo>
                <a:lnTo>
                  <a:pt x="444786" y="350820"/>
                </a:lnTo>
                <a:lnTo>
                  <a:pt x="424486" y="343705"/>
                </a:lnTo>
                <a:lnTo>
                  <a:pt x="472513" y="343705"/>
                </a:lnTo>
                <a:lnTo>
                  <a:pt x="478469" y="352338"/>
                </a:lnTo>
                <a:lnTo>
                  <a:pt x="493730" y="392576"/>
                </a:lnTo>
                <a:lnTo>
                  <a:pt x="489568" y="404760"/>
                </a:lnTo>
                <a:close/>
              </a:path>
              <a:path w="494029" h="420370">
                <a:moveTo>
                  <a:pt x="463444" y="419985"/>
                </a:moveTo>
                <a:lnTo>
                  <a:pt x="399192" y="408044"/>
                </a:lnTo>
                <a:lnTo>
                  <a:pt x="360018" y="390422"/>
                </a:lnTo>
                <a:lnTo>
                  <a:pt x="354710" y="387120"/>
                </a:lnTo>
                <a:lnTo>
                  <a:pt x="421080" y="403993"/>
                </a:lnTo>
                <a:lnTo>
                  <a:pt x="459069" y="404760"/>
                </a:lnTo>
                <a:lnTo>
                  <a:pt x="489568" y="404760"/>
                </a:lnTo>
                <a:lnTo>
                  <a:pt x="486560" y="413567"/>
                </a:lnTo>
                <a:lnTo>
                  <a:pt x="463444" y="419985"/>
                </a:lnTo>
                <a:close/>
              </a:path>
            </a:pathLst>
          </a:custGeom>
          <a:solidFill>
            <a:srgbClr val="61698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bk object 33"/>
          <p:cNvSpPr/>
          <p:nvPr/>
        </p:nvSpPr>
        <p:spPr>
          <a:xfrm>
            <a:off x="6231730" y="8565941"/>
            <a:ext cx="320732" cy="12828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4" name="bk object 34"/>
          <p:cNvSpPr/>
          <p:nvPr/>
        </p:nvSpPr>
        <p:spPr>
          <a:xfrm>
            <a:off x="5792273" y="7011204"/>
            <a:ext cx="380365" cy="693420"/>
          </a:xfrm>
          <a:custGeom>
            <a:avLst/>
            <a:gdLst/>
            <a:ahLst/>
            <a:cxnLst/>
            <a:rect l="l" t="t" r="r" b="b"/>
            <a:pathLst>
              <a:path w="380364" h="693420">
                <a:moveTo>
                  <a:pt x="0" y="605606"/>
                </a:moveTo>
                <a:lnTo>
                  <a:pt x="13179" y="566963"/>
                </a:lnTo>
                <a:lnTo>
                  <a:pt x="26406" y="530015"/>
                </a:lnTo>
                <a:lnTo>
                  <a:pt x="49284" y="470141"/>
                </a:lnTo>
                <a:lnTo>
                  <a:pt x="72164" y="414877"/>
                </a:lnTo>
                <a:lnTo>
                  <a:pt x="94949" y="364044"/>
                </a:lnTo>
                <a:lnTo>
                  <a:pt x="117542" y="317462"/>
                </a:lnTo>
                <a:lnTo>
                  <a:pt x="139847" y="274950"/>
                </a:lnTo>
                <a:lnTo>
                  <a:pt x="161767" y="236329"/>
                </a:lnTo>
                <a:lnTo>
                  <a:pt x="183205" y="201420"/>
                </a:lnTo>
                <a:lnTo>
                  <a:pt x="224248" y="142015"/>
                </a:lnTo>
                <a:lnTo>
                  <a:pt x="282913" y="72979"/>
                </a:lnTo>
                <a:lnTo>
                  <a:pt x="330556" y="30182"/>
                </a:lnTo>
                <a:lnTo>
                  <a:pt x="364059" y="7798"/>
                </a:lnTo>
                <a:lnTo>
                  <a:pt x="380302" y="0"/>
                </a:lnTo>
                <a:lnTo>
                  <a:pt x="364827" y="8160"/>
                </a:lnTo>
                <a:lnTo>
                  <a:pt x="346300" y="20833"/>
                </a:lnTo>
                <a:lnTo>
                  <a:pt x="303584" y="63448"/>
                </a:lnTo>
                <a:lnTo>
                  <a:pt x="281139" y="95257"/>
                </a:lnTo>
                <a:lnTo>
                  <a:pt x="259134" y="135313"/>
                </a:lnTo>
                <a:lnTo>
                  <a:pt x="238441" y="184548"/>
                </a:lnTo>
                <a:lnTo>
                  <a:pt x="219932" y="243896"/>
                </a:lnTo>
                <a:lnTo>
                  <a:pt x="204480" y="314290"/>
                </a:lnTo>
                <a:lnTo>
                  <a:pt x="192957" y="396664"/>
                </a:lnTo>
                <a:lnTo>
                  <a:pt x="176170" y="558283"/>
                </a:lnTo>
                <a:lnTo>
                  <a:pt x="75402" y="558283"/>
                </a:lnTo>
                <a:lnTo>
                  <a:pt x="48726" y="576312"/>
                </a:lnTo>
                <a:lnTo>
                  <a:pt x="0" y="605606"/>
                </a:lnTo>
                <a:close/>
              </a:path>
              <a:path w="380364" h="693420">
                <a:moveTo>
                  <a:pt x="120882" y="693125"/>
                </a:moveTo>
                <a:lnTo>
                  <a:pt x="114540" y="691423"/>
                </a:lnTo>
                <a:lnTo>
                  <a:pt x="100989" y="681291"/>
                </a:lnTo>
                <a:lnTo>
                  <a:pt x="88441" y="655197"/>
                </a:lnTo>
                <a:lnTo>
                  <a:pt x="85108" y="605606"/>
                </a:lnTo>
                <a:lnTo>
                  <a:pt x="85654" y="563916"/>
                </a:lnTo>
                <a:lnTo>
                  <a:pt x="75402" y="558283"/>
                </a:lnTo>
                <a:lnTo>
                  <a:pt x="176170" y="558283"/>
                </a:lnTo>
                <a:lnTo>
                  <a:pt x="175102" y="568564"/>
                </a:lnTo>
                <a:lnTo>
                  <a:pt x="120882" y="693125"/>
                </a:lnTo>
                <a:close/>
              </a:path>
            </a:pathLst>
          </a:custGeom>
          <a:solidFill>
            <a:srgbClr val="D0161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bk object 35"/>
          <p:cNvSpPr/>
          <p:nvPr/>
        </p:nvSpPr>
        <p:spPr>
          <a:xfrm>
            <a:off x="5792273" y="7011204"/>
            <a:ext cx="380365" cy="693420"/>
          </a:xfrm>
          <a:custGeom>
            <a:avLst/>
            <a:gdLst/>
            <a:ahLst/>
            <a:cxnLst/>
            <a:rect l="l" t="t" r="r" b="b"/>
            <a:pathLst>
              <a:path w="380364" h="693420">
                <a:moveTo>
                  <a:pt x="380301" y="0"/>
                </a:moveTo>
                <a:close/>
              </a:path>
              <a:path w="380364" h="693420">
                <a:moveTo>
                  <a:pt x="182590" y="496468"/>
                </a:moveTo>
                <a:lnTo>
                  <a:pt x="107401" y="496468"/>
                </a:lnTo>
                <a:lnTo>
                  <a:pt x="118672" y="487197"/>
                </a:lnTo>
                <a:lnTo>
                  <a:pt x="144557" y="436618"/>
                </a:lnTo>
                <a:lnTo>
                  <a:pt x="166354" y="385400"/>
                </a:lnTo>
                <a:lnTo>
                  <a:pt x="184355" y="334179"/>
                </a:lnTo>
                <a:lnTo>
                  <a:pt x="198853" y="283593"/>
                </a:lnTo>
                <a:lnTo>
                  <a:pt x="210139" y="234280"/>
                </a:lnTo>
                <a:lnTo>
                  <a:pt x="218507" y="186874"/>
                </a:lnTo>
                <a:lnTo>
                  <a:pt x="224248" y="142015"/>
                </a:lnTo>
                <a:lnTo>
                  <a:pt x="282913" y="72979"/>
                </a:lnTo>
                <a:lnTo>
                  <a:pt x="330556" y="30182"/>
                </a:lnTo>
                <a:lnTo>
                  <a:pt x="364059" y="7798"/>
                </a:lnTo>
                <a:lnTo>
                  <a:pt x="380301" y="0"/>
                </a:lnTo>
                <a:lnTo>
                  <a:pt x="364827" y="8160"/>
                </a:lnTo>
                <a:lnTo>
                  <a:pt x="346300" y="20832"/>
                </a:lnTo>
                <a:lnTo>
                  <a:pt x="303584" y="63448"/>
                </a:lnTo>
                <a:lnTo>
                  <a:pt x="281139" y="95257"/>
                </a:lnTo>
                <a:lnTo>
                  <a:pt x="259134" y="135313"/>
                </a:lnTo>
                <a:lnTo>
                  <a:pt x="238441" y="184548"/>
                </a:lnTo>
                <a:lnTo>
                  <a:pt x="219932" y="243895"/>
                </a:lnTo>
                <a:lnTo>
                  <a:pt x="204480" y="314290"/>
                </a:lnTo>
                <a:lnTo>
                  <a:pt x="192957" y="396663"/>
                </a:lnTo>
                <a:lnTo>
                  <a:pt x="182590" y="496468"/>
                </a:lnTo>
                <a:close/>
              </a:path>
              <a:path w="380364" h="693420">
                <a:moveTo>
                  <a:pt x="0" y="605606"/>
                </a:moveTo>
                <a:lnTo>
                  <a:pt x="13179" y="566963"/>
                </a:lnTo>
                <a:lnTo>
                  <a:pt x="26406" y="530015"/>
                </a:lnTo>
                <a:lnTo>
                  <a:pt x="39028" y="524969"/>
                </a:lnTo>
                <a:lnTo>
                  <a:pt x="52595" y="516862"/>
                </a:lnTo>
                <a:lnTo>
                  <a:pt x="67077" y="505223"/>
                </a:lnTo>
                <a:lnTo>
                  <a:pt x="106588" y="465191"/>
                </a:lnTo>
                <a:lnTo>
                  <a:pt x="114153" y="463544"/>
                </a:lnTo>
                <a:lnTo>
                  <a:pt x="112143" y="474781"/>
                </a:lnTo>
                <a:lnTo>
                  <a:pt x="107559" y="489043"/>
                </a:lnTo>
                <a:lnTo>
                  <a:pt x="107401" y="496468"/>
                </a:lnTo>
                <a:lnTo>
                  <a:pt x="182590" y="496468"/>
                </a:lnTo>
                <a:lnTo>
                  <a:pt x="176170" y="558283"/>
                </a:lnTo>
                <a:lnTo>
                  <a:pt x="75402" y="558283"/>
                </a:lnTo>
                <a:lnTo>
                  <a:pt x="48726" y="576311"/>
                </a:lnTo>
                <a:lnTo>
                  <a:pt x="0" y="605606"/>
                </a:lnTo>
                <a:close/>
              </a:path>
              <a:path w="380364" h="693420">
                <a:moveTo>
                  <a:pt x="120882" y="693125"/>
                </a:moveTo>
                <a:lnTo>
                  <a:pt x="114540" y="691422"/>
                </a:lnTo>
                <a:lnTo>
                  <a:pt x="100989" y="681291"/>
                </a:lnTo>
                <a:lnTo>
                  <a:pt x="88441" y="655197"/>
                </a:lnTo>
                <a:lnTo>
                  <a:pt x="85108" y="605606"/>
                </a:lnTo>
                <a:lnTo>
                  <a:pt x="85654" y="563916"/>
                </a:lnTo>
                <a:lnTo>
                  <a:pt x="75402" y="558283"/>
                </a:lnTo>
                <a:lnTo>
                  <a:pt x="176170" y="558283"/>
                </a:lnTo>
                <a:lnTo>
                  <a:pt x="175102" y="568564"/>
                </a:lnTo>
                <a:lnTo>
                  <a:pt x="120882" y="693125"/>
                </a:lnTo>
                <a:close/>
              </a:path>
            </a:pathLst>
          </a:custGeom>
          <a:solidFill>
            <a:srgbClr val="AB0A1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" name="bk object 36"/>
          <p:cNvSpPr/>
          <p:nvPr/>
        </p:nvSpPr>
        <p:spPr>
          <a:xfrm>
            <a:off x="16766012" y="8961825"/>
            <a:ext cx="1228724" cy="59054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7" name="bk object 37"/>
          <p:cNvSpPr/>
          <p:nvPr/>
        </p:nvSpPr>
        <p:spPr>
          <a:xfrm>
            <a:off x="7229719" y="831675"/>
            <a:ext cx="841374" cy="1479549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8" name="bk object 38"/>
          <p:cNvSpPr/>
          <p:nvPr/>
        </p:nvSpPr>
        <p:spPr>
          <a:xfrm>
            <a:off x="11194432" y="831675"/>
            <a:ext cx="841374" cy="1479549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9" name="bk object 39"/>
          <p:cNvSpPr/>
          <p:nvPr/>
        </p:nvSpPr>
        <p:spPr>
          <a:xfrm>
            <a:off x="7258294" y="907875"/>
            <a:ext cx="841374" cy="1479549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0" name="bk object 40"/>
          <p:cNvSpPr/>
          <p:nvPr/>
        </p:nvSpPr>
        <p:spPr>
          <a:xfrm>
            <a:off x="11223007" y="907875"/>
            <a:ext cx="841374" cy="1479549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949918" y="36521"/>
            <a:ext cx="14388162" cy="21837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150" b="0" i="0">
                <a:solidFill>
                  <a:srgbClr val="D04228"/>
                </a:solidFill>
                <a:latin typeface="Trebuchet MS"/>
                <a:cs typeface="Trebuchet MS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15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15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15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447681" y="824723"/>
            <a:ext cx="15392637" cy="2292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15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14400" y="2366010"/>
            <a:ext cx="1645920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2.png"/><Relationship Id="rId3" Type="http://schemas.openxmlformats.org/officeDocument/2006/relationships/image" Target="../media/image53.pn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4.png"/><Relationship Id="rId3" Type="http://schemas.openxmlformats.org/officeDocument/2006/relationships/image" Target="../media/image55.png"/><Relationship Id="rId4" Type="http://schemas.openxmlformats.org/officeDocument/2006/relationships/image" Target="../media/image56.png"/><Relationship Id="rId5" Type="http://schemas.openxmlformats.org/officeDocument/2006/relationships/image" Target="../media/image57.png"/><Relationship Id="rId6" Type="http://schemas.openxmlformats.org/officeDocument/2006/relationships/image" Target="../media/image58.png"/><Relationship Id="rId7" Type="http://schemas.openxmlformats.org/officeDocument/2006/relationships/image" Target="../media/image59.png"/><Relationship Id="rId8" Type="http://schemas.openxmlformats.org/officeDocument/2006/relationships/image" Target="../media/image37.pn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0.pn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1.png"/><Relationship Id="rId3" Type="http://schemas.openxmlformats.org/officeDocument/2006/relationships/image" Target="../media/image62.png"/><Relationship Id="rId4" Type="http://schemas.openxmlformats.org/officeDocument/2006/relationships/image" Target="../media/image63.png"/><Relationship Id="rId5" Type="http://schemas.openxmlformats.org/officeDocument/2006/relationships/image" Target="../media/image64.pn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5.png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6.png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7.png"/><Relationship Id="rId3" Type="http://schemas.openxmlformats.org/officeDocument/2006/relationships/image" Target="../media/image68.png"/><Relationship Id="rId4" Type="http://schemas.openxmlformats.org/officeDocument/2006/relationships/image" Target="../media/image69.png"/><Relationship Id="rId5" Type="http://schemas.openxmlformats.org/officeDocument/2006/relationships/image" Target="../media/image70.png"/><Relationship Id="rId6" Type="http://schemas.openxmlformats.org/officeDocument/2006/relationships/image" Target="../media/image71.png"/><Relationship Id="rId7" Type="http://schemas.openxmlformats.org/officeDocument/2006/relationships/image" Target="../media/image72.png"/><Relationship Id="rId8" Type="http://schemas.openxmlformats.org/officeDocument/2006/relationships/image" Target="../media/image73.png"/><Relationship Id="rId9" Type="http://schemas.openxmlformats.org/officeDocument/2006/relationships/image" Target="../media/image74.png"/><Relationship Id="rId10" Type="http://schemas.openxmlformats.org/officeDocument/2006/relationships/image" Target="../media/image10.png"/><Relationship Id="rId11" Type="http://schemas.openxmlformats.org/officeDocument/2006/relationships/image" Target="../media/image75.png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6.png"/><Relationship Id="rId3" Type="http://schemas.openxmlformats.org/officeDocument/2006/relationships/image" Target="../media/image77.png"/><Relationship Id="rId4" Type="http://schemas.openxmlformats.org/officeDocument/2006/relationships/image" Target="../media/image78.png"/><Relationship Id="rId5" Type="http://schemas.openxmlformats.org/officeDocument/2006/relationships/image" Target="../media/image79.png"/><Relationship Id="rId6" Type="http://schemas.openxmlformats.org/officeDocument/2006/relationships/image" Target="../media/image80.png"/><Relationship Id="rId7" Type="http://schemas.openxmlformats.org/officeDocument/2006/relationships/image" Target="../media/image81.png"/><Relationship Id="rId8" Type="http://schemas.openxmlformats.org/officeDocument/2006/relationships/image" Target="../media/image82.png"/><Relationship Id="rId9" Type="http://schemas.openxmlformats.org/officeDocument/2006/relationships/image" Target="../media/image83.png"/><Relationship Id="rId10" Type="http://schemas.openxmlformats.org/officeDocument/2006/relationships/image" Target="../media/image84.png"/><Relationship Id="rId11" Type="http://schemas.openxmlformats.org/officeDocument/2006/relationships/image" Target="../media/image85.png"/><Relationship Id="rId12" Type="http://schemas.openxmlformats.org/officeDocument/2006/relationships/image" Target="../media/image86.png"/><Relationship Id="rId13" Type="http://schemas.openxmlformats.org/officeDocument/2006/relationships/image" Target="../media/image87.png"/><Relationship Id="rId14" Type="http://schemas.openxmlformats.org/officeDocument/2006/relationships/image" Target="../media/image88.png"/><Relationship Id="rId15" Type="http://schemas.openxmlformats.org/officeDocument/2006/relationships/image" Target="../media/image89.png"/><Relationship Id="rId16" Type="http://schemas.openxmlformats.org/officeDocument/2006/relationships/image" Target="../media/image90.pn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6" Type="http://schemas.openxmlformats.org/officeDocument/2006/relationships/image" Target="../media/image20.png"/><Relationship Id="rId7" Type="http://schemas.openxmlformats.org/officeDocument/2006/relationships/image" Target="../media/image8.png"/><Relationship Id="rId8" Type="http://schemas.openxmlformats.org/officeDocument/2006/relationships/image" Target="../media/image21.png"/><Relationship Id="rId9" Type="http://schemas.openxmlformats.org/officeDocument/2006/relationships/image" Target="../media/image10.pn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4.png"/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5" Type="http://schemas.openxmlformats.org/officeDocument/2006/relationships/image" Target="../media/image27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0.png"/><Relationship Id="rId9" Type="http://schemas.openxmlformats.org/officeDocument/2006/relationships/image" Target="../media/image10.pn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1.png"/><Relationship Id="rId3" Type="http://schemas.openxmlformats.org/officeDocument/2006/relationships/image" Target="../media/image32.png"/><Relationship Id="rId4" Type="http://schemas.openxmlformats.org/officeDocument/2006/relationships/image" Target="../media/image33.png"/><Relationship Id="rId5" Type="http://schemas.openxmlformats.org/officeDocument/2006/relationships/image" Target="../media/image34.png"/><Relationship Id="rId6" Type="http://schemas.openxmlformats.org/officeDocument/2006/relationships/image" Target="../media/image35.png"/><Relationship Id="rId7" Type="http://schemas.openxmlformats.org/officeDocument/2006/relationships/image" Target="../media/image29.png"/><Relationship Id="rId8" Type="http://schemas.openxmlformats.org/officeDocument/2006/relationships/image" Target="../media/image36.png"/><Relationship Id="rId9" Type="http://schemas.openxmlformats.org/officeDocument/2006/relationships/image" Target="../media/image37.pn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8.png"/><Relationship Id="rId3" Type="http://schemas.openxmlformats.org/officeDocument/2006/relationships/image" Target="../media/image39.pn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0.png"/><Relationship Id="rId3" Type="http://schemas.openxmlformats.org/officeDocument/2006/relationships/image" Target="../media/image41.png"/><Relationship Id="rId4" Type="http://schemas.openxmlformats.org/officeDocument/2006/relationships/image" Target="../media/image42.png"/><Relationship Id="rId5" Type="http://schemas.openxmlformats.org/officeDocument/2006/relationships/image" Target="../media/image43.png"/><Relationship Id="rId6" Type="http://schemas.openxmlformats.org/officeDocument/2006/relationships/image" Target="../media/image44.png"/><Relationship Id="rId7" Type="http://schemas.openxmlformats.org/officeDocument/2006/relationships/image" Target="../media/image45.png"/><Relationship Id="rId8" Type="http://schemas.openxmlformats.org/officeDocument/2006/relationships/image" Target="../media/image46.png"/><Relationship Id="rId9" Type="http://schemas.openxmlformats.org/officeDocument/2006/relationships/image" Target="../media/image37.pn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7.png"/><Relationship Id="rId3" Type="http://schemas.openxmlformats.org/officeDocument/2006/relationships/image" Target="../media/image48.png"/><Relationship Id="rId4" Type="http://schemas.openxmlformats.org/officeDocument/2006/relationships/image" Target="../media/image34.png"/><Relationship Id="rId5" Type="http://schemas.openxmlformats.org/officeDocument/2006/relationships/image" Target="../media/image49.png"/><Relationship Id="rId6" Type="http://schemas.openxmlformats.org/officeDocument/2006/relationships/image" Target="../media/image50.png"/><Relationship Id="rId7" Type="http://schemas.openxmlformats.org/officeDocument/2006/relationships/image" Target="../media/image51.png"/><Relationship Id="rId8" Type="http://schemas.openxmlformats.org/officeDocument/2006/relationships/image" Target="../media/image37.pn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41275">
              <a:lnSpc>
                <a:spcPct val="100000"/>
              </a:lnSpc>
              <a:spcBef>
                <a:spcPts val="110"/>
              </a:spcBef>
              <a:tabLst>
                <a:tab pos="6148070" algn="l"/>
                <a:tab pos="10113010" algn="l"/>
              </a:tabLst>
            </a:pPr>
            <a:r>
              <a:rPr dirty="0" spc="-280"/>
              <a:t>F</a:t>
            </a:r>
            <a:r>
              <a:rPr dirty="0" spc="-840"/>
              <a:t>i</a:t>
            </a:r>
            <a:r>
              <a:rPr dirty="0" spc="-630"/>
              <a:t>v</a:t>
            </a:r>
            <a:r>
              <a:rPr dirty="0" spc="-1180"/>
              <a:t>e</a:t>
            </a:r>
            <a:r>
              <a:rPr dirty="0" spc="880"/>
              <a:t> </a:t>
            </a:r>
            <a:r>
              <a:rPr dirty="0" spc="-1060"/>
              <a:t>G</a:t>
            </a:r>
            <a:r>
              <a:rPr dirty="0" spc="-1175"/>
              <a:t>r</a:t>
            </a:r>
            <a:r>
              <a:rPr dirty="0"/>
              <a:t>	</a:t>
            </a:r>
            <a:r>
              <a:rPr dirty="0" spc="434"/>
              <a:t>s</a:t>
            </a:r>
            <a:r>
              <a:rPr dirty="0" spc="440"/>
              <a:t>s</a:t>
            </a:r>
            <a:r>
              <a:rPr dirty="0" spc="880"/>
              <a:t> </a:t>
            </a:r>
            <a:r>
              <a:rPr dirty="0" spc="-935"/>
              <a:t>Z</a:t>
            </a:r>
            <a:r>
              <a:rPr dirty="0"/>
              <a:t>	</a:t>
            </a:r>
            <a:r>
              <a:rPr dirty="0" spc="-1085"/>
              <a:t>m</a:t>
            </a:r>
            <a:r>
              <a:rPr dirty="0" spc="-905"/>
              <a:t>b</a:t>
            </a:r>
            <a:r>
              <a:rPr dirty="0" spc="-840"/>
              <a:t>i</a:t>
            </a:r>
            <a:r>
              <a:rPr dirty="0" spc="-1185"/>
              <a:t>e</a:t>
            </a:r>
            <a:r>
              <a:rPr dirty="0" spc="440"/>
              <a:t>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5672804" y="3830571"/>
            <a:ext cx="1943735" cy="50545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150" spc="-145">
                <a:solidFill>
                  <a:srgbClr val="260D67"/>
                </a:solidFill>
                <a:latin typeface="Trebuchet MS"/>
                <a:cs typeface="Trebuchet MS"/>
              </a:rPr>
              <a:t>Jane</a:t>
            </a:r>
            <a:r>
              <a:rPr dirty="0" sz="3150" spc="135">
                <a:solidFill>
                  <a:srgbClr val="260D67"/>
                </a:solidFill>
                <a:latin typeface="Trebuchet MS"/>
                <a:cs typeface="Trebuchet MS"/>
              </a:rPr>
              <a:t> </a:t>
            </a:r>
            <a:r>
              <a:rPr dirty="0" sz="3150" spc="-195">
                <a:solidFill>
                  <a:srgbClr val="260D67"/>
                </a:solidFill>
                <a:latin typeface="Trebuchet MS"/>
                <a:cs typeface="Trebuchet MS"/>
              </a:rPr>
              <a:t>Farrall</a:t>
            </a:r>
            <a:endParaRPr sz="315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643984" y="6"/>
            <a:ext cx="7953348" cy="100105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4765027" y="1522898"/>
            <a:ext cx="2494280" cy="123189"/>
          </a:xfrm>
          <a:custGeom>
            <a:avLst/>
            <a:gdLst/>
            <a:ahLst/>
            <a:cxnLst/>
            <a:rect l="l" t="t" r="r" b="b"/>
            <a:pathLst>
              <a:path w="2494280" h="123189">
                <a:moveTo>
                  <a:pt x="2494149" y="122569"/>
                </a:moveTo>
                <a:lnTo>
                  <a:pt x="2488916" y="113563"/>
                </a:lnTo>
                <a:lnTo>
                  <a:pt x="2483902" y="104222"/>
                </a:lnTo>
                <a:lnTo>
                  <a:pt x="2479193" y="94442"/>
                </a:lnTo>
                <a:lnTo>
                  <a:pt x="2474900" y="84120"/>
                </a:lnTo>
                <a:lnTo>
                  <a:pt x="2479217" y="94442"/>
                </a:lnTo>
                <a:lnTo>
                  <a:pt x="2483927" y="104222"/>
                </a:lnTo>
                <a:lnTo>
                  <a:pt x="2488941" y="113563"/>
                </a:lnTo>
                <a:lnTo>
                  <a:pt x="2494149" y="122569"/>
                </a:lnTo>
                <a:close/>
              </a:path>
              <a:path w="2494280" h="123189">
                <a:moveTo>
                  <a:pt x="2463800" y="28508"/>
                </a:moveTo>
                <a:lnTo>
                  <a:pt x="2463710" y="24671"/>
                </a:lnTo>
                <a:lnTo>
                  <a:pt x="2463800" y="28508"/>
                </a:lnTo>
                <a:close/>
              </a:path>
              <a:path w="2494280" h="123189">
                <a:moveTo>
                  <a:pt x="2464667" y="41090"/>
                </a:moveTo>
                <a:lnTo>
                  <a:pt x="2464375" y="38769"/>
                </a:lnTo>
                <a:lnTo>
                  <a:pt x="2463858" y="31917"/>
                </a:lnTo>
                <a:lnTo>
                  <a:pt x="2463800" y="28508"/>
                </a:lnTo>
                <a:lnTo>
                  <a:pt x="2463960" y="31917"/>
                </a:lnTo>
                <a:lnTo>
                  <a:pt x="2464435" y="38769"/>
                </a:lnTo>
                <a:lnTo>
                  <a:pt x="2464667" y="41090"/>
                </a:lnTo>
                <a:close/>
              </a:path>
              <a:path w="2494280" h="123189">
                <a:moveTo>
                  <a:pt x="2465189" y="45251"/>
                </a:moveTo>
                <a:lnTo>
                  <a:pt x="2464745" y="41875"/>
                </a:lnTo>
                <a:lnTo>
                  <a:pt x="2464667" y="41090"/>
                </a:lnTo>
                <a:lnTo>
                  <a:pt x="2465189" y="45251"/>
                </a:lnTo>
                <a:close/>
              </a:path>
              <a:path w="2494280" h="123189">
                <a:moveTo>
                  <a:pt x="25302" y="7955"/>
                </a:moveTo>
                <a:lnTo>
                  <a:pt x="33643" y="0"/>
                </a:lnTo>
                <a:lnTo>
                  <a:pt x="30882" y="2883"/>
                </a:lnTo>
                <a:lnTo>
                  <a:pt x="28146" y="5496"/>
                </a:lnTo>
                <a:lnTo>
                  <a:pt x="25302" y="7955"/>
                </a:lnTo>
                <a:close/>
              </a:path>
              <a:path w="2494280" h="123189">
                <a:moveTo>
                  <a:pt x="17679" y="13972"/>
                </a:moveTo>
                <a:lnTo>
                  <a:pt x="25298" y="7958"/>
                </a:lnTo>
                <a:lnTo>
                  <a:pt x="19111" y="12960"/>
                </a:lnTo>
                <a:lnTo>
                  <a:pt x="17679" y="13972"/>
                </a:lnTo>
                <a:close/>
              </a:path>
              <a:path w="2494280" h="123189">
                <a:moveTo>
                  <a:pt x="15487" y="15522"/>
                </a:moveTo>
                <a:lnTo>
                  <a:pt x="17679" y="13972"/>
                </a:lnTo>
                <a:lnTo>
                  <a:pt x="16950" y="14547"/>
                </a:lnTo>
                <a:lnTo>
                  <a:pt x="15487" y="15522"/>
                </a:lnTo>
                <a:close/>
              </a:path>
              <a:path w="2494280" h="123189">
                <a:moveTo>
                  <a:pt x="9764" y="19333"/>
                </a:moveTo>
                <a:lnTo>
                  <a:pt x="15487" y="15522"/>
                </a:lnTo>
                <a:lnTo>
                  <a:pt x="12804" y="17419"/>
                </a:lnTo>
                <a:lnTo>
                  <a:pt x="9764" y="19333"/>
                </a:lnTo>
                <a:close/>
              </a:path>
              <a:path w="2494280" h="123189">
                <a:moveTo>
                  <a:pt x="7548" y="20728"/>
                </a:moveTo>
                <a:lnTo>
                  <a:pt x="9764" y="19333"/>
                </a:lnTo>
                <a:lnTo>
                  <a:pt x="8535" y="20151"/>
                </a:lnTo>
                <a:lnTo>
                  <a:pt x="7548" y="20728"/>
                </a:lnTo>
                <a:close/>
              </a:path>
              <a:path w="2494280" h="123189">
                <a:moveTo>
                  <a:pt x="0" y="25139"/>
                </a:moveTo>
                <a:lnTo>
                  <a:pt x="7548" y="20728"/>
                </a:lnTo>
                <a:lnTo>
                  <a:pt x="6441" y="21425"/>
                </a:lnTo>
                <a:lnTo>
                  <a:pt x="0" y="25139"/>
                </a:lnTo>
                <a:close/>
              </a:path>
            </a:pathLst>
          </a:custGeom>
          <a:solidFill>
            <a:srgbClr val="D6787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4314529" y="775479"/>
            <a:ext cx="2984155" cy="199936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394320" y="824729"/>
            <a:ext cx="6441440" cy="229235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925830" marR="5080" indent="-913765">
              <a:lnSpc>
                <a:spcPct val="120900"/>
              </a:lnSpc>
              <a:spcBef>
                <a:spcPts val="95"/>
              </a:spcBef>
            </a:pPr>
            <a:r>
              <a:rPr dirty="0" spc="155"/>
              <a:t>He </a:t>
            </a:r>
            <a:r>
              <a:rPr dirty="0" spc="135"/>
              <a:t>was</a:t>
            </a:r>
            <a:r>
              <a:rPr dirty="0" spc="-860"/>
              <a:t> </a:t>
            </a:r>
            <a:r>
              <a:rPr dirty="0" spc="240"/>
              <a:t>preparing  </a:t>
            </a:r>
            <a:r>
              <a:rPr dirty="0" spc="150"/>
              <a:t>some</a:t>
            </a:r>
            <a:r>
              <a:rPr dirty="0" spc="-345"/>
              <a:t> </a:t>
            </a:r>
            <a:r>
              <a:rPr dirty="0" spc="85"/>
              <a:t>brains.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2644140" marR="5080" indent="-1786255">
              <a:lnSpc>
                <a:spcPct val="120900"/>
              </a:lnSpc>
              <a:spcBef>
                <a:spcPts val="95"/>
              </a:spcBef>
            </a:pPr>
            <a:r>
              <a:rPr dirty="0" spc="350"/>
              <a:t>Two</a:t>
            </a:r>
            <a:r>
              <a:rPr dirty="0" spc="-335"/>
              <a:t> </a:t>
            </a:r>
            <a:r>
              <a:rPr dirty="0" spc="120"/>
              <a:t>gross</a:t>
            </a:r>
            <a:r>
              <a:rPr dirty="0" spc="-335"/>
              <a:t> </a:t>
            </a:r>
            <a:r>
              <a:rPr dirty="0" spc="160"/>
              <a:t>zombies</a:t>
            </a:r>
            <a:r>
              <a:rPr dirty="0" spc="-330"/>
              <a:t> </a:t>
            </a:r>
            <a:r>
              <a:rPr dirty="0" spc="330"/>
              <a:t>went</a:t>
            </a:r>
            <a:r>
              <a:rPr dirty="0" spc="-335"/>
              <a:t> </a:t>
            </a:r>
            <a:r>
              <a:rPr dirty="0" spc="325"/>
              <a:t>out</a:t>
            </a:r>
            <a:r>
              <a:rPr dirty="0" spc="-335"/>
              <a:t> </a:t>
            </a:r>
            <a:r>
              <a:rPr dirty="0" spc="260"/>
              <a:t>one</a:t>
            </a:r>
            <a:r>
              <a:rPr dirty="0" spc="-330"/>
              <a:t> </a:t>
            </a:r>
            <a:r>
              <a:rPr dirty="0" spc="95"/>
              <a:t>day,  </a:t>
            </a:r>
            <a:r>
              <a:rPr dirty="0" spc="70"/>
              <a:t>Over</a:t>
            </a:r>
            <a:r>
              <a:rPr dirty="0" spc="-335"/>
              <a:t> </a:t>
            </a:r>
            <a:r>
              <a:rPr dirty="0" spc="250"/>
              <a:t>the</a:t>
            </a:r>
            <a:r>
              <a:rPr dirty="0" spc="-335"/>
              <a:t> </a:t>
            </a:r>
            <a:r>
              <a:rPr dirty="0" spc="270"/>
              <a:t>crypt</a:t>
            </a:r>
            <a:r>
              <a:rPr dirty="0" spc="-335"/>
              <a:t> </a:t>
            </a:r>
            <a:r>
              <a:rPr dirty="0" spc="285"/>
              <a:t>and</a:t>
            </a:r>
            <a:r>
              <a:rPr dirty="0" spc="-335"/>
              <a:t> </a:t>
            </a:r>
            <a:r>
              <a:rPr dirty="0" spc="60"/>
              <a:t>far</a:t>
            </a:r>
            <a:r>
              <a:rPr dirty="0" spc="-335"/>
              <a:t> </a:t>
            </a:r>
            <a:r>
              <a:rPr dirty="0" spc="85"/>
              <a:t>away.</a:t>
            </a:r>
          </a:p>
        </p:txBody>
      </p:sp>
      <p:sp>
        <p:nvSpPr>
          <p:cNvPr id="3" name="object 3"/>
          <p:cNvSpPr/>
          <p:nvPr/>
        </p:nvSpPr>
        <p:spPr>
          <a:xfrm>
            <a:off x="5970160" y="4637649"/>
            <a:ext cx="3628661" cy="4972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0289509" y="4637657"/>
            <a:ext cx="2028942" cy="497198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0900023" y="7383044"/>
            <a:ext cx="396795" cy="10155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0964483" y="7294772"/>
            <a:ext cx="1311642" cy="11806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1636240" y="8323160"/>
            <a:ext cx="0" cy="115570"/>
          </a:xfrm>
          <a:custGeom>
            <a:avLst/>
            <a:gdLst/>
            <a:ahLst/>
            <a:cxnLst/>
            <a:rect l="l" t="t" r="r" b="b"/>
            <a:pathLst>
              <a:path w="0" h="115570">
                <a:moveTo>
                  <a:pt x="0" y="0"/>
                </a:moveTo>
                <a:lnTo>
                  <a:pt x="0" y="115018"/>
                </a:lnTo>
              </a:path>
            </a:pathLst>
          </a:custGeom>
          <a:ln w="11457">
            <a:solidFill>
              <a:srgbClr val="A3340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1617666" y="7377646"/>
            <a:ext cx="0" cy="363855"/>
          </a:xfrm>
          <a:custGeom>
            <a:avLst/>
            <a:gdLst/>
            <a:ahLst/>
            <a:cxnLst/>
            <a:rect l="l" t="t" r="r" b="b"/>
            <a:pathLst>
              <a:path w="0" h="363854">
                <a:moveTo>
                  <a:pt x="0" y="0"/>
                </a:moveTo>
                <a:lnTo>
                  <a:pt x="0" y="363639"/>
                </a:lnTo>
              </a:path>
            </a:pathLst>
          </a:custGeom>
          <a:ln w="18032">
            <a:solidFill>
              <a:srgbClr val="B1562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2126122" y="7572900"/>
            <a:ext cx="59690" cy="578485"/>
          </a:xfrm>
          <a:custGeom>
            <a:avLst/>
            <a:gdLst/>
            <a:ahLst/>
            <a:cxnLst/>
            <a:rect l="l" t="t" r="r" b="b"/>
            <a:pathLst>
              <a:path w="59690" h="578484">
                <a:moveTo>
                  <a:pt x="9292" y="577856"/>
                </a:moveTo>
                <a:lnTo>
                  <a:pt x="23647" y="524759"/>
                </a:lnTo>
                <a:lnTo>
                  <a:pt x="31266" y="485942"/>
                </a:lnTo>
                <a:lnTo>
                  <a:pt x="31894" y="482928"/>
                </a:lnTo>
                <a:lnTo>
                  <a:pt x="32270" y="480040"/>
                </a:lnTo>
                <a:lnTo>
                  <a:pt x="33526" y="470873"/>
                </a:lnTo>
                <a:lnTo>
                  <a:pt x="34781" y="461958"/>
                </a:lnTo>
                <a:lnTo>
                  <a:pt x="35284" y="458944"/>
                </a:lnTo>
                <a:lnTo>
                  <a:pt x="36037" y="452917"/>
                </a:lnTo>
                <a:lnTo>
                  <a:pt x="40730" y="398484"/>
                </a:lnTo>
                <a:lnTo>
                  <a:pt x="42190" y="325719"/>
                </a:lnTo>
                <a:lnTo>
                  <a:pt x="42064" y="313664"/>
                </a:lnTo>
                <a:lnTo>
                  <a:pt x="38876" y="252957"/>
                </a:lnTo>
                <a:lnTo>
                  <a:pt x="31684" y="180356"/>
                </a:lnTo>
                <a:lnTo>
                  <a:pt x="24034" y="126070"/>
                </a:lnTo>
                <a:lnTo>
                  <a:pt x="14816" y="71949"/>
                </a:lnTo>
                <a:lnTo>
                  <a:pt x="3974" y="17916"/>
                </a:lnTo>
                <a:lnTo>
                  <a:pt x="0" y="0"/>
                </a:lnTo>
                <a:lnTo>
                  <a:pt x="12498" y="34652"/>
                </a:lnTo>
                <a:lnTo>
                  <a:pt x="32455" y="105699"/>
                </a:lnTo>
                <a:lnTo>
                  <a:pt x="47040" y="178155"/>
                </a:lnTo>
                <a:lnTo>
                  <a:pt x="56253" y="251596"/>
                </a:lnTo>
                <a:lnTo>
                  <a:pt x="59402" y="307102"/>
                </a:lnTo>
                <a:lnTo>
                  <a:pt x="59556" y="319691"/>
                </a:lnTo>
                <a:lnTo>
                  <a:pt x="59453" y="344156"/>
                </a:lnTo>
                <a:lnTo>
                  <a:pt x="58890" y="362635"/>
                </a:lnTo>
                <a:lnTo>
                  <a:pt x="57886" y="381219"/>
                </a:lnTo>
                <a:lnTo>
                  <a:pt x="57509" y="387372"/>
                </a:lnTo>
                <a:lnTo>
                  <a:pt x="56756" y="393525"/>
                </a:lnTo>
                <a:lnTo>
                  <a:pt x="56253" y="399677"/>
                </a:lnTo>
                <a:lnTo>
                  <a:pt x="48660" y="454887"/>
                </a:lnTo>
                <a:lnTo>
                  <a:pt x="35912" y="508920"/>
                </a:lnTo>
                <a:lnTo>
                  <a:pt x="17000" y="561099"/>
                </a:lnTo>
                <a:lnTo>
                  <a:pt x="9292" y="57785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0992796" y="7572901"/>
            <a:ext cx="59690" cy="578485"/>
          </a:xfrm>
          <a:custGeom>
            <a:avLst/>
            <a:gdLst/>
            <a:ahLst/>
            <a:cxnLst/>
            <a:rect l="l" t="t" r="r" b="b"/>
            <a:pathLst>
              <a:path w="59690" h="578484">
                <a:moveTo>
                  <a:pt x="50203" y="577856"/>
                </a:moveTo>
                <a:lnTo>
                  <a:pt x="29303" y="526596"/>
                </a:lnTo>
                <a:lnTo>
                  <a:pt x="14599" y="473040"/>
                </a:lnTo>
                <a:lnTo>
                  <a:pt x="6795" y="430441"/>
                </a:lnTo>
                <a:lnTo>
                  <a:pt x="6104" y="424288"/>
                </a:lnTo>
                <a:lnTo>
                  <a:pt x="5263" y="418136"/>
                </a:lnTo>
                <a:lnTo>
                  <a:pt x="4108" y="408969"/>
                </a:lnTo>
                <a:lnTo>
                  <a:pt x="3152" y="398484"/>
                </a:lnTo>
                <a:lnTo>
                  <a:pt x="2726" y="393525"/>
                </a:lnTo>
                <a:lnTo>
                  <a:pt x="1998" y="387372"/>
                </a:lnTo>
                <a:lnTo>
                  <a:pt x="1633" y="380309"/>
                </a:lnTo>
                <a:lnTo>
                  <a:pt x="629" y="362635"/>
                </a:lnTo>
                <a:lnTo>
                  <a:pt x="85" y="344156"/>
                </a:lnTo>
                <a:lnTo>
                  <a:pt x="793" y="288551"/>
                </a:lnTo>
                <a:lnTo>
                  <a:pt x="7211" y="214781"/>
                </a:lnTo>
                <a:lnTo>
                  <a:pt x="19138" y="141764"/>
                </a:lnTo>
                <a:lnTo>
                  <a:pt x="36314" y="69941"/>
                </a:lnTo>
                <a:lnTo>
                  <a:pt x="59508" y="0"/>
                </a:lnTo>
                <a:lnTo>
                  <a:pt x="55528" y="17916"/>
                </a:lnTo>
                <a:lnTo>
                  <a:pt x="51732" y="35880"/>
                </a:lnTo>
                <a:lnTo>
                  <a:pt x="41448" y="89958"/>
                </a:lnTo>
                <a:lnTo>
                  <a:pt x="32787" y="144150"/>
                </a:lnTo>
                <a:lnTo>
                  <a:pt x="23826" y="216633"/>
                </a:lnTo>
                <a:lnTo>
                  <a:pt x="18435" y="289304"/>
                </a:lnTo>
                <a:lnTo>
                  <a:pt x="17719" y="307512"/>
                </a:lnTo>
                <a:lnTo>
                  <a:pt x="17455" y="313664"/>
                </a:lnTo>
                <a:lnTo>
                  <a:pt x="17506" y="319691"/>
                </a:lnTo>
                <a:lnTo>
                  <a:pt x="17355" y="325719"/>
                </a:lnTo>
                <a:lnTo>
                  <a:pt x="17229" y="356106"/>
                </a:lnTo>
                <a:lnTo>
                  <a:pt x="18780" y="398484"/>
                </a:lnTo>
                <a:lnTo>
                  <a:pt x="23545" y="452917"/>
                </a:lnTo>
                <a:lnTo>
                  <a:pt x="23834" y="455931"/>
                </a:lnTo>
                <a:lnTo>
                  <a:pt x="24248" y="458944"/>
                </a:lnTo>
                <a:lnTo>
                  <a:pt x="24713" y="461958"/>
                </a:lnTo>
                <a:lnTo>
                  <a:pt x="25994" y="470873"/>
                </a:lnTo>
                <a:lnTo>
                  <a:pt x="27651" y="482928"/>
                </a:lnTo>
                <a:lnTo>
                  <a:pt x="28292" y="485941"/>
                </a:lnTo>
                <a:lnTo>
                  <a:pt x="28794" y="488955"/>
                </a:lnTo>
                <a:lnTo>
                  <a:pt x="32071" y="506911"/>
                </a:lnTo>
                <a:lnTo>
                  <a:pt x="35898" y="524759"/>
                </a:lnTo>
                <a:lnTo>
                  <a:pt x="40247" y="542525"/>
                </a:lnTo>
                <a:lnTo>
                  <a:pt x="45041" y="560220"/>
                </a:lnTo>
                <a:lnTo>
                  <a:pt x="50203" y="57785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11520629" y="7115714"/>
            <a:ext cx="105990" cy="15595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11959501" y="7858565"/>
            <a:ext cx="384810" cy="583565"/>
          </a:xfrm>
          <a:custGeom>
            <a:avLst/>
            <a:gdLst/>
            <a:ahLst/>
            <a:cxnLst/>
            <a:rect l="l" t="t" r="r" b="b"/>
            <a:pathLst>
              <a:path w="384809" h="583565">
                <a:moveTo>
                  <a:pt x="83197" y="230680"/>
                </a:moveTo>
                <a:lnTo>
                  <a:pt x="53734" y="221846"/>
                </a:lnTo>
                <a:lnTo>
                  <a:pt x="28121" y="193999"/>
                </a:lnTo>
                <a:lnTo>
                  <a:pt x="15999" y="168184"/>
                </a:lnTo>
                <a:lnTo>
                  <a:pt x="25609" y="158778"/>
                </a:lnTo>
                <a:lnTo>
                  <a:pt x="49063" y="153704"/>
                </a:lnTo>
                <a:lnTo>
                  <a:pt x="78473" y="140885"/>
                </a:lnTo>
                <a:lnTo>
                  <a:pt x="110521" y="114716"/>
                </a:lnTo>
                <a:lnTo>
                  <a:pt x="185832" y="46176"/>
                </a:lnTo>
                <a:lnTo>
                  <a:pt x="214222" y="21283"/>
                </a:lnTo>
                <a:lnTo>
                  <a:pt x="236561" y="4018"/>
                </a:lnTo>
                <a:lnTo>
                  <a:pt x="239197" y="2260"/>
                </a:lnTo>
                <a:lnTo>
                  <a:pt x="241458" y="878"/>
                </a:lnTo>
                <a:lnTo>
                  <a:pt x="243467" y="0"/>
                </a:lnTo>
                <a:lnTo>
                  <a:pt x="263024" y="2946"/>
                </a:lnTo>
                <a:lnTo>
                  <a:pt x="280321" y="23104"/>
                </a:lnTo>
                <a:lnTo>
                  <a:pt x="293474" y="48064"/>
                </a:lnTo>
                <a:lnTo>
                  <a:pt x="300599" y="65420"/>
                </a:lnTo>
                <a:lnTo>
                  <a:pt x="300976" y="66550"/>
                </a:lnTo>
                <a:lnTo>
                  <a:pt x="301177" y="67052"/>
                </a:lnTo>
                <a:lnTo>
                  <a:pt x="301227" y="67429"/>
                </a:lnTo>
                <a:lnTo>
                  <a:pt x="302564" y="67429"/>
                </a:lnTo>
                <a:lnTo>
                  <a:pt x="304115" y="69061"/>
                </a:lnTo>
                <a:lnTo>
                  <a:pt x="340263" y="111864"/>
                </a:lnTo>
                <a:lnTo>
                  <a:pt x="366899" y="157586"/>
                </a:lnTo>
                <a:lnTo>
                  <a:pt x="374082" y="174662"/>
                </a:lnTo>
                <a:lnTo>
                  <a:pt x="175410" y="174662"/>
                </a:lnTo>
                <a:lnTo>
                  <a:pt x="166620" y="182699"/>
                </a:lnTo>
                <a:lnTo>
                  <a:pt x="119747" y="218350"/>
                </a:lnTo>
                <a:lnTo>
                  <a:pt x="83197" y="230680"/>
                </a:lnTo>
                <a:close/>
              </a:path>
              <a:path w="384809" h="583565">
                <a:moveTo>
                  <a:pt x="302564" y="67429"/>
                </a:moveTo>
                <a:lnTo>
                  <a:pt x="301227" y="67429"/>
                </a:lnTo>
                <a:lnTo>
                  <a:pt x="301353" y="67052"/>
                </a:lnTo>
                <a:lnTo>
                  <a:pt x="301730" y="66550"/>
                </a:lnTo>
                <a:lnTo>
                  <a:pt x="302564" y="67429"/>
                </a:lnTo>
                <a:close/>
              </a:path>
              <a:path w="384809" h="583565">
                <a:moveTo>
                  <a:pt x="347359" y="394780"/>
                </a:moveTo>
                <a:lnTo>
                  <a:pt x="152180" y="394780"/>
                </a:lnTo>
                <a:lnTo>
                  <a:pt x="176662" y="367787"/>
                </a:lnTo>
                <a:lnTo>
                  <a:pt x="194527" y="343172"/>
                </a:lnTo>
                <a:lnTo>
                  <a:pt x="205471" y="325244"/>
                </a:lnTo>
                <a:lnTo>
                  <a:pt x="209187" y="318310"/>
                </a:lnTo>
                <a:lnTo>
                  <a:pt x="207388" y="302593"/>
                </a:lnTo>
                <a:lnTo>
                  <a:pt x="201575" y="264427"/>
                </a:lnTo>
                <a:lnTo>
                  <a:pt x="191123" y="217290"/>
                </a:lnTo>
                <a:lnTo>
                  <a:pt x="175410" y="174662"/>
                </a:lnTo>
                <a:lnTo>
                  <a:pt x="374082" y="174662"/>
                </a:lnTo>
                <a:lnTo>
                  <a:pt x="374421" y="175544"/>
                </a:lnTo>
                <a:lnTo>
                  <a:pt x="376567" y="181569"/>
                </a:lnTo>
                <a:lnTo>
                  <a:pt x="376753" y="223367"/>
                </a:lnTo>
                <a:lnTo>
                  <a:pt x="377964" y="259514"/>
                </a:lnTo>
                <a:lnTo>
                  <a:pt x="381715" y="312786"/>
                </a:lnTo>
                <a:lnTo>
                  <a:pt x="384728" y="338025"/>
                </a:lnTo>
                <a:lnTo>
                  <a:pt x="381144" y="344398"/>
                </a:lnTo>
                <a:lnTo>
                  <a:pt x="370838" y="361332"/>
                </a:lnTo>
                <a:lnTo>
                  <a:pt x="354481" y="385541"/>
                </a:lnTo>
                <a:lnTo>
                  <a:pt x="347359" y="394780"/>
                </a:lnTo>
                <a:close/>
              </a:path>
              <a:path w="384809" h="583565">
                <a:moveTo>
                  <a:pt x="27681" y="583380"/>
                </a:moveTo>
                <a:lnTo>
                  <a:pt x="11510" y="568250"/>
                </a:lnTo>
                <a:lnTo>
                  <a:pt x="6146" y="525620"/>
                </a:lnTo>
                <a:lnTo>
                  <a:pt x="6146" y="520597"/>
                </a:lnTo>
                <a:lnTo>
                  <a:pt x="20773" y="481232"/>
                </a:lnTo>
                <a:lnTo>
                  <a:pt x="27618" y="473008"/>
                </a:lnTo>
                <a:lnTo>
                  <a:pt x="0" y="436280"/>
                </a:lnTo>
                <a:lnTo>
                  <a:pt x="5942" y="409440"/>
                </a:lnTo>
                <a:lnTo>
                  <a:pt x="33428" y="393760"/>
                </a:lnTo>
                <a:lnTo>
                  <a:pt x="70436" y="390511"/>
                </a:lnTo>
                <a:lnTo>
                  <a:pt x="89876" y="392127"/>
                </a:lnTo>
                <a:lnTo>
                  <a:pt x="107008" y="393273"/>
                </a:lnTo>
                <a:lnTo>
                  <a:pt x="121644" y="394042"/>
                </a:lnTo>
                <a:lnTo>
                  <a:pt x="133596" y="394529"/>
                </a:lnTo>
                <a:lnTo>
                  <a:pt x="145651" y="394780"/>
                </a:lnTo>
                <a:lnTo>
                  <a:pt x="347359" y="394780"/>
                </a:lnTo>
                <a:lnTo>
                  <a:pt x="332744" y="413740"/>
                </a:lnTo>
                <a:lnTo>
                  <a:pt x="327231" y="420068"/>
                </a:lnTo>
                <a:lnTo>
                  <a:pt x="321632" y="426407"/>
                </a:lnTo>
                <a:lnTo>
                  <a:pt x="293876" y="454200"/>
                </a:lnTo>
                <a:lnTo>
                  <a:pt x="237281" y="491440"/>
                </a:lnTo>
                <a:lnTo>
                  <a:pt x="217443" y="498121"/>
                </a:lnTo>
                <a:lnTo>
                  <a:pt x="131587" y="498121"/>
                </a:lnTo>
                <a:lnTo>
                  <a:pt x="128458" y="503516"/>
                </a:lnTo>
                <a:lnTo>
                  <a:pt x="118795" y="517646"/>
                </a:lnTo>
                <a:lnTo>
                  <a:pt x="102187" y="537427"/>
                </a:lnTo>
                <a:lnTo>
                  <a:pt x="78222" y="559774"/>
                </a:lnTo>
                <a:lnTo>
                  <a:pt x="51103" y="578169"/>
                </a:lnTo>
                <a:lnTo>
                  <a:pt x="27681" y="583380"/>
                </a:lnTo>
                <a:close/>
              </a:path>
              <a:path w="384809" h="583565">
                <a:moveTo>
                  <a:pt x="167374" y="504525"/>
                </a:moveTo>
                <a:lnTo>
                  <a:pt x="166369" y="504399"/>
                </a:lnTo>
                <a:lnTo>
                  <a:pt x="164486" y="504399"/>
                </a:lnTo>
                <a:lnTo>
                  <a:pt x="151668" y="502977"/>
                </a:lnTo>
                <a:lnTo>
                  <a:pt x="141711" y="501024"/>
                </a:lnTo>
                <a:lnTo>
                  <a:pt x="134979" y="499190"/>
                </a:lnTo>
                <a:lnTo>
                  <a:pt x="131838" y="498121"/>
                </a:lnTo>
                <a:lnTo>
                  <a:pt x="217443" y="498121"/>
                </a:lnTo>
                <a:lnTo>
                  <a:pt x="211337" y="500177"/>
                </a:lnTo>
                <a:lnTo>
                  <a:pt x="187772" y="504087"/>
                </a:lnTo>
                <a:lnTo>
                  <a:pt x="167374" y="504525"/>
                </a:lnTo>
                <a:close/>
              </a:path>
            </a:pathLst>
          </a:custGeom>
          <a:solidFill>
            <a:srgbClr val="828AA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11959501" y="7858438"/>
            <a:ext cx="316230" cy="583565"/>
          </a:xfrm>
          <a:custGeom>
            <a:avLst/>
            <a:gdLst/>
            <a:ahLst/>
            <a:cxnLst/>
            <a:rect l="l" t="t" r="r" b="b"/>
            <a:pathLst>
              <a:path w="316229" h="583565">
                <a:moveTo>
                  <a:pt x="85849" y="230649"/>
                </a:moveTo>
                <a:lnTo>
                  <a:pt x="54842" y="222729"/>
                </a:lnTo>
                <a:lnTo>
                  <a:pt x="28120" y="194125"/>
                </a:lnTo>
                <a:lnTo>
                  <a:pt x="15946" y="168307"/>
                </a:lnTo>
                <a:lnTo>
                  <a:pt x="25562" y="158888"/>
                </a:lnTo>
                <a:lnTo>
                  <a:pt x="49045" y="153777"/>
                </a:lnTo>
                <a:lnTo>
                  <a:pt x="78472" y="140885"/>
                </a:lnTo>
                <a:lnTo>
                  <a:pt x="116807" y="109230"/>
                </a:lnTo>
                <a:lnTo>
                  <a:pt x="164784" y="65451"/>
                </a:lnTo>
                <a:lnTo>
                  <a:pt x="210853" y="24167"/>
                </a:lnTo>
                <a:lnTo>
                  <a:pt x="243467" y="0"/>
                </a:lnTo>
                <a:lnTo>
                  <a:pt x="264536" y="4269"/>
                </a:lnTo>
                <a:lnTo>
                  <a:pt x="282816" y="27467"/>
                </a:lnTo>
                <a:lnTo>
                  <a:pt x="288644" y="39213"/>
                </a:lnTo>
                <a:lnTo>
                  <a:pt x="257632" y="39213"/>
                </a:lnTo>
                <a:lnTo>
                  <a:pt x="240204" y="48682"/>
                </a:lnTo>
                <a:lnTo>
                  <a:pt x="179430" y="110121"/>
                </a:lnTo>
                <a:lnTo>
                  <a:pt x="144850" y="138122"/>
                </a:lnTo>
                <a:lnTo>
                  <a:pt x="112177" y="156706"/>
                </a:lnTo>
                <a:lnTo>
                  <a:pt x="80105" y="166626"/>
                </a:lnTo>
                <a:lnTo>
                  <a:pt x="61599" y="178196"/>
                </a:lnTo>
                <a:lnTo>
                  <a:pt x="67015" y="193262"/>
                </a:lnTo>
                <a:lnTo>
                  <a:pt x="91123" y="199876"/>
                </a:lnTo>
                <a:lnTo>
                  <a:pt x="144211" y="199876"/>
                </a:lnTo>
                <a:lnTo>
                  <a:pt x="124814" y="215473"/>
                </a:lnTo>
                <a:lnTo>
                  <a:pt x="85849" y="230649"/>
                </a:lnTo>
                <a:close/>
              </a:path>
              <a:path w="316229" h="583565">
                <a:moveTo>
                  <a:pt x="316044" y="208942"/>
                </a:moveTo>
                <a:lnTo>
                  <a:pt x="298713" y="128407"/>
                </a:lnTo>
                <a:lnTo>
                  <a:pt x="284676" y="75595"/>
                </a:lnTo>
                <a:lnTo>
                  <a:pt x="271719" y="47024"/>
                </a:lnTo>
                <a:lnTo>
                  <a:pt x="257632" y="39213"/>
                </a:lnTo>
                <a:lnTo>
                  <a:pt x="288644" y="39213"/>
                </a:lnTo>
                <a:lnTo>
                  <a:pt x="295892" y="53820"/>
                </a:lnTo>
                <a:lnTo>
                  <a:pt x="301353" y="67554"/>
                </a:lnTo>
                <a:lnTo>
                  <a:pt x="316044" y="208942"/>
                </a:lnTo>
                <a:close/>
              </a:path>
              <a:path w="316229" h="583565">
                <a:moveTo>
                  <a:pt x="144211" y="199876"/>
                </a:moveTo>
                <a:lnTo>
                  <a:pt x="91123" y="199876"/>
                </a:lnTo>
                <a:lnTo>
                  <a:pt x="128699" y="186089"/>
                </a:lnTo>
                <a:lnTo>
                  <a:pt x="162139" y="160344"/>
                </a:lnTo>
                <a:lnTo>
                  <a:pt x="180370" y="139943"/>
                </a:lnTo>
                <a:lnTo>
                  <a:pt x="187958" y="126511"/>
                </a:lnTo>
                <a:lnTo>
                  <a:pt x="189473" y="121673"/>
                </a:lnTo>
                <a:lnTo>
                  <a:pt x="204403" y="174788"/>
                </a:lnTo>
                <a:lnTo>
                  <a:pt x="175410" y="174788"/>
                </a:lnTo>
                <a:lnTo>
                  <a:pt x="144211" y="199876"/>
                </a:lnTo>
                <a:close/>
              </a:path>
              <a:path w="316229" h="583565">
                <a:moveTo>
                  <a:pt x="190271" y="394905"/>
                </a:moveTo>
                <a:lnTo>
                  <a:pt x="152180" y="394905"/>
                </a:lnTo>
                <a:lnTo>
                  <a:pt x="176661" y="367913"/>
                </a:lnTo>
                <a:lnTo>
                  <a:pt x="194527" y="343298"/>
                </a:lnTo>
                <a:lnTo>
                  <a:pt x="205471" y="325369"/>
                </a:lnTo>
                <a:lnTo>
                  <a:pt x="209187" y="318436"/>
                </a:lnTo>
                <a:lnTo>
                  <a:pt x="207388" y="302718"/>
                </a:lnTo>
                <a:lnTo>
                  <a:pt x="201575" y="264552"/>
                </a:lnTo>
                <a:lnTo>
                  <a:pt x="191123" y="217416"/>
                </a:lnTo>
                <a:lnTo>
                  <a:pt x="175410" y="174788"/>
                </a:lnTo>
                <a:lnTo>
                  <a:pt x="204403" y="174788"/>
                </a:lnTo>
                <a:lnTo>
                  <a:pt x="237439" y="292318"/>
                </a:lnTo>
                <a:lnTo>
                  <a:pt x="250991" y="292318"/>
                </a:lnTo>
                <a:lnTo>
                  <a:pt x="239960" y="323152"/>
                </a:lnTo>
                <a:lnTo>
                  <a:pt x="218862" y="361831"/>
                </a:lnTo>
                <a:lnTo>
                  <a:pt x="190271" y="394905"/>
                </a:lnTo>
                <a:close/>
              </a:path>
              <a:path w="316229" h="583565">
                <a:moveTo>
                  <a:pt x="250991" y="292318"/>
                </a:moveTo>
                <a:lnTo>
                  <a:pt x="237439" y="292318"/>
                </a:lnTo>
                <a:lnTo>
                  <a:pt x="242223" y="283367"/>
                </a:lnTo>
                <a:lnTo>
                  <a:pt x="253386" y="261868"/>
                </a:lnTo>
                <a:lnTo>
                  <a:pt x="266151" y="235848"/>
                </a:lnTo>
                <a:lnTo>
                  <a:pt x="275737" y="213337"/>
                </a:lnTo>
                <a:lnTo>
                  <a:pt x="256935" y="275703"/>
                </a:lnTo>
                <a:lnTo>
                  <a:pt x="250991" y="292318"/>
                </a:lnTo>
                <a:close/>
              </a:path>
              <a:path w="316229" h="583565">
                <a:moveTo>
                  <a:pt x="27665" y="583506"/>
                </a:moveTo>
                <a:lnTo>
                  <a:pt x="11458" y="568375"/>
                </a:lnTo>
                <a:lnTo>
                  <a:pt x="6021" y="525745"/>
                </a:lnTo>
                <a:lnTo>
                  <a:pt x="7824" y="510126"/>
                </a:lnTo>
                <a:lnTo>
                  <a:pt x="12252" y="496284"/>
                </a:lnTo>
                <a:lnTo>
                  <a:pt x="18964" y="484020"/>
                </a:lnTo>
                <a:lnTo>
                  <a:pt x="27618" y="473133"/>
                </a:lnTo>
                <a:lnTo>
                  <a:pt x="0" y="436405"/>
                </a:lnTo>
                <a:lnTo>
                  <a:pt x="5942" y="409565"/>
                </a:lnTo>
                <a:lnTo>
                  <a:pt x="33428" y="393885"/>
                </a:lnTo>
                <a:lnTo>
                  <a:pt x="70436" y="390636"/>
                </a:lnTo>
                <a:lnTo>
                  <a:pt x="104451" y="393263"/>
                </a:lnTo>
                <a:lnTo>
                  <a:pt x="130190" y="394513"/>
                </a:lnTo>
                <a:lnTo>
                  <a:pt x="146488" y="394892"/>
                </a:lnTo>
                <a:lnTo>
                  <a:pt x="190271" y="394905"/>
                </a:lnTo>
                <a:lnTo>
                  <a:pt x="187692" y="397889"/>
                </a:lnTo>
                <a:lnTo>
                  <a:pt x="140502" y="437472"/>
                </a:lnTo>
                <a:lnTo>
                  <a:pt x="82624" y="475448"/>
                </a:lnTo>
                <a:lnTo>
                  <a:pt x="49655" y="492659"/>
                </a:lnTo>
                <a:lnTo>
                  <a:pt x="35050" y="508457"/>
                </a:lnTo>
                <a:lnTo>
                  <a:pt x="32264" y="542195"/>
                </a:lnTo>
                <a:lnTo>
                  <a:pt x="47836" y="562839"/>
                </a:lnTo>
                <a:lnTo>
                  <a:pt x="73888" y="562839"/>
                </a:lnTo>
                <a:lnTo>
                  <a:pt x="51101" y="578295"/>
                </a:lnTo>
                <a:lnTo>
                  <a:pt x="27665" y="583506"/>
                </a:lnTo>
                <a:close/>
              </a:path>
              <a:path w="316229" h="583565">
                <a:moveTo>
                  <a:pt x="73888" y="562839"/>
                </a:moveTo>
                <a:lnTo>
                  <a:pt x="47836" y="562839"/>
                </a:lnTo>
                <a:lnTo>
                  <a:pt x="81031" y="544329"/>
                </a:lnTo>
                <a:lnTo>
                  <a:pt x="131587" y="498246"/>
                </a:lnTo>
                <a:lnTo>
                  <a:pt x="128458" y="503642"/>
                </a:lnTo>
                <a:lnTo>
                  <a:pt x="118795" y="517772"/>
                </a:lnTo>
                <a:lnTo>
                  <a:pt x="102187" y="537553"/>
                </a:lnTo>
                <a:lnTo>
                  <a:pt x="78221" y="559900"/>
                </a:lnTo>
                <a:lnTo>
                  <a:pt x="73888" y="562839"/>
                </a:lnTo>
                <a:close/>
              </a:path>
              <a:path w="316229" h="583565">
                <a:moveTo>
                  <a:pt x="78221" y="559900"/>
                </a:moveTo>
                <a:close/>
              </a:path>
            </a:pathLst>
          </a:custGeom>
          <a:solidFill>
            <a:srgbClr val="61698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11987120" y="8169467"/>
            <a:ext cx="305000" cy="19362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10554044" y="7302431"/>
            <a:ext cx="972819" cy="1196340"/>
          </a:xfrm>
          <a:custGeom>
            <a:avLst/>
            <a:gdLst/>
            <a:ahLst/>
            <a:cxnLst/>
            <a:rect l="l" t="t" r="r" b="b"/>
            <a:pathLst>
              <a:path w="972820" h="1196340">
                <a:moveTo>
                  <a:pt x="737005" y="1196236"/>
                </a:moveTo>
                <a:lnTo>
                  <a:pt x="682496" y="1192789"/>
                </a:lnTo>
                <a:lnTo>
                  <a:pt x="637398" y="1180429"/>
                </a:lnTo>
                <a:lnTo>
                  <a:pt x="583826" y="1157801"/>
                </a:lnTo>
                <a:lnTo>
                  <a:pt x="540954" y="1134042"/>
                </a:lnTo>
                <a:lnTo>
                  <a:pt x="528759" y="1114369"/>
                </a:lnTo>
                <a:lnTo>
                  <a:pt x="509988" y="1070861"/>
                </a:lnTo>
                <a:lnTo>
                  <a:pt x="477514" y="1005079"/>
                </a:lnTo>
                <a:lnTo>
                  <a:pt x="430366" y="922535"/>
                </a:lnTo>
                <a:lnTo>
                  <a:pt x="395765" y="896894"/>
                </a:lnTo>
                <a:lnTo>
                  <a:pt x="359215" y="869224"/>
                </a:lnTo>
                <a:lnTo>
                  <a:pt x="321039" y="839819"/>
                </a:lnTo>
                <a:lnTo>
                  <a:pt x="241101" y="776990"/>
                </a:lnTo>
                <a:lnTo>
                  <a:pt x="158539" y="710771"/>
                </a:lnTo>
                <a:lnTo>
                  <a:pt x="25402" y="601964"/>
                </a:lnTo>
                <a:lnTo>
                  <a:pt x="2270" y="565880"/>
                </a:lnTo>
                <a:lnTo>
                  <a:pt x="0" y="544559"/>
                </a:lnTo>
                <a:lnTo>
                  <a:pt x="4470" y="523109"/>
                </a:lnTo>
                <a:lnTo>
                  <a:pt x="7145" y="516077"/>
                </a:lnTo>
                <a:lnTo>
                  <a:pt x="9744" y="509171"/>
                </a:lnTo>
                <a:lnTo>
                  <a:pt x="51551" y="400658"/>
                </a:lnTo>
                <a:lnTo>
                  <a:pt x="71219" y="350018"/>
                </a:lnTo>
                <a:lnTo>
                  <a:pt x="89741" y="302614"/>
                </a:lnTo>
                <a:lnTo>
                  <a:pt x="106907" y="258918"/>
                </a:lnTo>
                <a:lnTo>
                  <a:pt x="122284" y="219973"/>
                </a:lnTo>
                <a:lnTo>
                  <a:pt x="145607" y="161478"/>
                </a:lnTo>
                <a:lnTo>
                  <a:pt x="153887" y="140688"/>
                </a:lnTo>
                <a:lnTo>
                  <a:pt x="165208" y="112507"/>
                </a:lnTo>
                <a:lnTo>
                  <a:pt x="222830" y="2762"/>
                </a:lnTo>
                <a:lnTo>
                  <a:pt x="228317" y="0"/>
                </a:lnTo>
                <a:lnTo>
                  <a:pt x="235738" y="376"/>
                </a:lnTo>
                <a:lnTo>
                  <a:pt x="236341" y="376"/>
                </a:lnTo>
                <a:lnTo>
                  <a:pt x="236944" y="502"/>
                </a:lnTo>
                <a:lnTo>
                  <a:pt x="237609" y="502"/>
                </a:lnTo>
                <a:lnTo>
                  <a:pt x="240484" y="1130"/>
                </a:lnTo>
                <a:lnTo>
                  <a:pt x="267356" y="32898"/>
                </a:lnTo>
                <a:lnTo>
                  <a:pt x="268498" y="36665"/>
                </a:lnTo>
                <a:lnTo>
                  <a:pt x="268900" y="38046"/>
                </a:lnTo>
                <a:lnTo>
                  <a:pt x="274513" y="75842"/>
                </a:lnTo>
                <a:lnTo>
                  <a:pt x="274651" y="77348"/>
                </a:lnTo>
                <a:lnTo>
                  <a:pt x="274777" y="80362"/>
                </a:lnTo>
                <a:lnTo>
                  <a:pt x="274915" y="82623"/>
                </a:lnTo>
                <a:lnTo>
                  <a:pt x="275091" y="107418"/>
                </a:lnTo>
                <a:lnTo>
                  <a:pt x="273792" y="135109"/>
                </a:lnTo>
                <a:lnTo>
                  <a:pt x="270848" y="167133"/>
                </a:lnTo>
                <a:lnTo>
                  <a:pt x="266087" y="203794"/>
                </a:lnTo>
                <a:lnTo>
                  <a:pt x="261075" y="214879"/>
                </a:lnTo>
                <a:lnTo>
                  <a:pt x="255876" y="226459"/>
                </a:lnTo>
                <a:lnTo>
                  <a:pt x="250503" y="238509"/>
                </a:lnTo>
                <a:lnTo>
                  <a:pt x="244967" y="251007"/>
                </a:lnTo>
                <a:lnTo>
                  <a:pt x="243159" y="254900"/>
                </a:lnTo>
                <a:lnTo>
                  <a:pt x="241289" y="259061"/>
                </a:lnTo>
                <a:lnTo>
                  <a:pt x="239555" y="263062"/>
                </a:lnTo>
                <a:lnTo>
                  <a:pt x="226143" y="293507"/>
                </a:lnTo>
                <a:lnTo>
                  <a:pt x="212064" y="325719"/>
                </a:lnTo>
                <a:lnTo>
                  <a:pt x="197422" y="359438"/>
                </a:lnTo>
                <a:lnTo>
                  <a:pt x="182322" y="394404"/>
                </a:lnTo>
                <a:lnTo>
                  <a:pt x="180049" y="399552"/>
                </a:lnTo>
                <a:lnTo>
                  <a:pt x="165123" y="434193"/>
                </a:lnTo>
                <a:lnTo>
                  <a:pt x="154697" y="458569"/>
                </a:lnTo>
                <a:lnTo>
                  <a:pt x="152362" y="463968"/>
                </a:lnTo>
                <a:lnTo>
                  <a:pt x="150026" y="469493"/>
                </a:lnTo>
                <a:lnTo>
                  <a:pt x="147678" y="474892"/>
                </a:lnTo>
                <a:lnTo>
                  <a:pt x="121937" y="535038"/>
                </a:lnTo>
                <a:lnTo>
                  <a:pt x="471828" y="843806"/>
                </a:lnTo>
                <a:lnTo>
                  <a:pt x="474703" y="846443"/>
                </a:lnTo>
                <a:lnTo>
                  <a:pt x="478508" y="849707"/>
                </a:lnTo>
                <a:lnTo>
                  <a:pt x="479173" y="850335"/>
                </a:lnTo>
                <a:lnTo>
                  <a:pt x="479713" y="850712"/>
                </a:lnTo>
                <a:lnTo>
                  <a:pt x="480115" y="851089"/>
                </a:lnTo>
                <a:lnTo>
                  <a:pt x="480844" y="851717"/>
                </a:lnTo>
                <a:lnTo>
                  <a:pt x="481245" y="852093"/>
                </a:lnTo>
                <a:lnTo>
                  <a:pt x="777381" y="852093"/>
                </a:lnTo>
                <a:lnTo>
                  <a:pt x="771736" y="873183"/>
                </a:lnTo>
                <a:lnTo>
                  <a:pt x="756034" y="887503"/>
                </a:lnTo>
                <a:lnTo>
                  <a:pt x="642786" y="887503"/>
                </a:lnTo>
                <a:lnTo>
                  <a:pt x="648959" y="932536"/>
                </a:lnTo>
                <a:lnTo>
                  <a:pt x="661890" y="979088"/>
                </a:lnTo>
                <a:lnTo>
                  <a:pt x="674696" y="1015539"/>
                </a:lnTo>
                <a:lnTo>
                  <a:pt x="705083" y="1045293"/>
                </a:lnTo>
                <a:lnTo>
                  <a:pt x="766683" y="1070955"/>
                </a:lnTo>
                <a:lnTo>
                  <a:pt x="915015" y="1070955"/>
                </a:lnTo>
                <a:lnTo>
                  <a:pt x="913369" y="1081377"/>
                </a:lnTo>
                <a:lnTo>
                  <a:pt x="948266" y="1104756"/>
                </a:lnTo>
                <a:lnTo>
                  <a:pt x="970359" y="1152447"/>
                </a:lnTo>
                <a:lnTo>
                  <a:pt x="833409" y="1152447"/>
                </a:lnTo>
                <a:lnTo>
                  <a:pt x="830974" y="1154964"/>
                </a:lnTo>
                <a:lnTo>
                  <a:pt x="805721" y="1174296"/>
                </a:lnTo>
                <a:lnTo>
                  <a:pt x="804855" y="1174923"/>
                </a:lnTo>
                <a:lnTo>
                  <a:pt x="786633" y="1184084"/>
                </a:lnTo>
                <a:lnTo>
                  <a:pt x="764000" y="1191702"/>
                </a:lnTo>
                <a:lnTo>
                  <a:pt x="737005" y="1196236"/>
                </a:lnTo>
                <a:close/>
              </a:path>
              <a:path w="972820" h="1196340">
                <a:moveTo>
                  <a:pt x="777381" y="852093"/>
                </a:moveTo>
                <a:lnTo>
                  <a:pt x="481245" y="852093"/>
                </a:lnTo>
                <a:lnTo>
                  <a:pt x="479573" y="837371"/>
                </a:lnTo>
                <a:lnTo>
                  <a:pt x="478698" y="807957"/>
                </a:lnTo>
                <a:lnTo>
                  <a:pt x="483928" y="778920"/>
                </a:lnTo>
                <a:lnTo>
                  <a:pt x="500570" y="765327"/>
                </a:lnTo>
                <a:lnTo>
                  <a:pt x="540720" y="771283"/>
                </a:lnTo>
                <a:lnTo>
                  <a:pt x="663691" y="802126"/>
                </a:lnTo>
                <a:lnTo>
                  <a:pt x="712451" y="812037"/>
                </a:lnTo>
                <a:lnTo>
                  <a:pt x="780694" y="812037"/>
                </a:lnTo>
                <a:lnTo>
                  <a:pt x="781851" y="835393"/>
                </a:lnTo>
                <a:lnTo>
                  <a:pt x="777381" y="852093"/>
                </a:lnTo>
                <a:close/>
              </a:path>
              <a:path w="972820" h="1196340">
                <a:moveTo>
                  <a:pt x="780694" y="812037"/>
                </a:moveTo>
                <a:lnTo>
                  <a:pt x="712451" y="812037"/>
                </a:lnTo>
                <a:lnTo>
                  <a:pt x="744440" y="809612"/>
                </a:lnTo>
                <a:lnTo>
                  <a:pt x="767535" y="803091"/>
                </a:lnTo>
                <a:lnTo>
                  <a:pt x="780438" y="806881"/>
                </a:lnTo>
                <a:lnTo>
                  <a:pt x="780694" y="812037"/>
                </a:lnTo>
                <a:close/>
              </a:path>
              <a:path w="972820" h="1196340">
                <a:moveTo>
                  <a:pt x="706574" y="899650"/>
                </a:moveTo>
                <a:lnTo>
                  <a:pt x="642786" y="887503"/>
                </a:lnTo>
                <a:lnTo>
                  <a:pt x="756034" y="887503"/>
                </a:lnTo>
                <a:lnTo>
                  <a:pt x="748101" y="894739"/>
                </a:lnTo>
                <a:lnTo>
                  <a:pt x="706574" y="899650"/>
                </a:lnTo>
                <a:close/>
              </a:path>
              <a:path w="972820" h="1196340">
                <a:moveTo>
                  <a:pt x="915015" y="1070955"/>
                </a:moveTo>
                <a:lnTo>
                  <a:pt x="766683" y="1070955"/>
                </a:lnTo>
                <a:lnTo>
                  <a:pt x="771700" y="1068265"/>
                </a:lnTo>
                <a:lnTo>
                  <a:pt x="785912" y="1060266"/>
                </a:lnTo>
                <a:lnTo>
                  <a:pt x="808060" y="1047064"/>
                </a:lnTo>
                <a:lnTo>
                  <a:pt x="836887" y="1028765"/>
                </a:lnTo>
                <a:lnTo>
                  <a:pt x="871079" y="1014189"/>
                </a:lnTo>
                <a:lnTo>
                  <a:pt x="902703" y="1015094"/>
                </a:lnTo>
                <a:lnTo>
                  <a:pt x="920539" y="1035987"/>
                </a:lnTo>
                <a:lnTo>
                  <a:pt x="915015" y="1070955"/>
                </a:lnTo>
                <a:close/>
              </a:path>
              <a:path w="972820" h="1196340">
                <a:moveTo>
                  <a:pt x="942142" y="1185259"/>
                </a:moveTo>
                <a:lnTo>
                  <a:pt x="877890" y="1173319"/>
                </a:lnTo>
                <a:lnTo>
                  <a:pt x="838716" y="1155747"/>
                </a:lnTo>
                <a:lnTo>
                  <a:pt x="833409" y="1152447"/>
                </a:lnTo>
                <a:lnTo>
                  <a:pt x="970359" y="1152447"/>
                </a:lnTo>
                <a:lnTo>
                  <a:pt x="972428" y="1157902"/>
                </a:lnTo>
                <a:lnTo>
                  <a:pt x="965258" y="1178879"/>
                </a:lnTo>
                <a:lnTo>
                  <a:pt x="942142" y="1185259"/>
                </a:lnTo>
                <a:close/>
              </a:path>
            </a:pathLst>
          </a:custGeom>
          <a:solidFill>
            <a:srgbClr val="828AA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11032742" y="8067758"/>
            <a:ext cx="494030" cy="420370"/>
          </a:xfrm>
          <a:custGeom>
            <a:avLst/>
            <a:gdLst/>
            <a:ahLst/>
            <a:cxnLst/>
            <a:rect l="l" t="t" r="r" b="b"/>
            <a:pathLst>
              <a:path w="494029" h="420370">
                <a:moveTo>
                  <a:pt x="56038" y="218485"/>
                </a:moveTo>
                <a:lnTo>
                  <a:pt x="2547" y="86766"/>
                </a:lnTo>
                <a:lnTo>
                  <a:pt x="875" y="72043"/>
                </a:lnTo>
                <a:lnTo>
                  <a:pt x="0" y="42629"/>
                </a:lnTo>
                <a:lnTo>
                  <a:pt x="5229" y="13592"/>
                </a:lnTo>
                <a:lnTo>
                  <a:pt x="21872" y="0"/>
                </a:lnTo>
                <a:lnTo>
                  <a:pt x="62022" y="5956"/>
                </a:lnTo>
                <a:lnTo>
                  <a:pt x="184992" y="36798"/>
                </a:lnTo>
                <a:lnTo>
                  <a:pt x="206802" y="41232"/>
                </a:lnTo>
                <a:lnTo>
                  <a:pt x="27783" y="41232"/>
                </a:lnTo>
                <a:lnTo>
                  <a:pt x="19018" y="54746"/>
                </a:lnTo>
                <a:lnTo>
                  <a:pt x="21012" y="86050"/>
                </a:lnTo>
                <a:lnTo>
                  <a:pt x="33455" y="139257"/>
                </a:lnTo>
                <a:lnTo>
                  <a:pt x="56038" y="218485"/>
                </a:lnTo>
                <a:close/>
              </a:path>
              <a:path w="494029" h="420370">
                <a:moveTo>
                  <a:pt x="301995" y="46710"/>
                </a:moveTo>
                <a:lnTo>
                  <a:pt x="233752" y="46710"/>
                </a:lnTo>
                <a:lnTo>
                  <a:pt x="265741" y="44285"/>
                </a:lnTo>
                <a:lnTo>
                  <a:pt x="288837" y="37764"/>
                </a:lnTo>
                <a:lnTo>
                  <a:pt x="301740" y="41554"/>
                </a:lnTo>
                <a:lnTo>
                  <a:pt x="301995" y="46710"/>
                </a:lnTo>
                <a:close/>
              </a:path>
              <a:path w="494029" h="420370">
                <a:moveTo>
                  <a:pt x="211392" y="76514"/>
                </a:moveTo>
                <a:lnTo>
                  <a:pt x="173794" y="75480"/>
                </a:lnTo>
                <a:lnTo>
                  <a:pt x="130103" y="67030"/>
                </a:lnTo>
                <a:lnTo>
                  <a:pt x="47616" y="41390"/>
                </a:lnTo>
                <a:lnTo>
                  <a:pt x="27783" y="41232"/>
                </a:lnTo>
                <a:lnTo>
                  <a:pt x="206802" y="41232"/>
                </a:lnTo>
                <a:lnTo>
                  <a:pt x="233752" y="46710"/>
                </a:lnTo>
                <a:lnTo>
                  <a:pt x="301995" y="46710"/>
                </a:lnTo>
                <a:lnTo>
                  <a:pt x="303153" y="70066"/>
                </a:lnTo>
                <a:lnTo>
                  <a:pt x="244388" y="70191"/>
                </a:lnTo>
                <a:lnTo>
                  <a:pt x="211392" y="76514"/>
                </a:lnTo>
                <a:close/>
              </a:path>
              <a:path w="494029" h="420370">
                <a:moveTo>
                  <a:pt x="290413" y="110246"/>
                </a:moveTo>
                <a:lnTo>
                  <a:pt x="210623" y="110246"/>
                </a:lnTo>
                <a:lnTo>
                  <a:pt x="250243" y="104765"/>
                </a:lnTo>
                <a:lnTo>
                  <a:pt x="268396" y="87582"/>
                </a:lnTo>
                <a:lnTo>
                  <a:pt x="266104" y="71717"/>
                </a:lnTo>
                <a:lnTo>
                  <a:pt x="244388" y="70191"/>
                </a:lnTo>
                <a:lnTo>
                  <a:pt x="303119" y="70191"/>
                </a:lnTo>
                <a:lnTo>
                  <a:pt x="293036" y="107855"/>
                </a:lnTo>
                <a:lnTo>
                  <a:pt x="290413" y="110246"/>
                </a:lnTo>
                <a:close/>
              </a:path>
              <a:path w="494029" h="420370">
                <a:moveTo>
                  <a:pt x="197891" y="255025"/>
                </a:moveTo>
                <a:lnTo>
                  <a:pt x="164553" y="255025"/>
                </a:lnTo>
                <a:lnTo>
                  <a:pt x="126644" y="81994"/>
                </a:lnTo>
                <a:lnTo>
                  <a:pt x="130261" y="85543"/>
                </a:lnTo>
                <a:lnTo>
                  <a:pt x="143286" y="93813"/>
                </a:lnTo>
                <a:lnTo>
                  <a:pt x="168986" y="103236"/>
                </a:lnTo>
                <a:lnTo>
                  <a:pt x="210623" y="110246"/>
                </a:lnTo>
                <a:lnTo>
                  <a:pt x="290413" y="110246"/>
                </a:lnTo>
                <a:lnTo>
                  <a:pt x="277332" y="122176"/>
                </a:lnTo>
                <a:lnTo>
                  <a:pt x="164088" y="122176"/>
                </a:lnTo>
                <a:lnTo>
                  <a:pt x="170261" y="167209"/>
                </a:lnTo>
                <a:lnTo>
                  <a:pt x="183191" y="213760"/>
                </a:lnTo>
                <a:lnTo>
                  <a:pt x="195997" y="250212"/>
                </a:lnTo>
                <a:lnTo>
                  <a:pt x="197891" y="255025"/>
                </a:lnTo>
                <a:close/>
              </a:path>
              <a:path w="494029" h="420370">
                <a:moveTo>
                  <a:pt x="227871" y="134322"/>
                </a:moveTo>
                <a:lnTo>
                  <a:pt x="164088" y="122176"/>
                </a:lnTo>
                <a:lnTo>
                  <a:pt x="277332" y="122176"/>
                </a:lnTo>
                <a:lnTo>
                  <a:pt x="269397" y="129412"/>
                </a:lnTo>
                <a:lnTo>
                  <a:pt x="227871" y="134322"/>
                </a:lnTo>
                <a:close/>
              </a:path>
              <a:path w="494029" h="420370">
                <a:moveTo>
                  <a:pt x="387298" y="343984"/>
                </a:moveTo>
                <a:lnTo>
                  <a:pt x="318334" y="337647"/>
                </a:lnTo>
                <a:lnTo>
                  <a:pt x="258062" y="324929"/>
                </a:lnTo>
                <a:lnTo>
                  <a:pt x="213597" y="307774"/>
                </a:lnTo>
                <a:lnTo>
                  <a:pt x="176803" y="283556"/>
                </a:lnTo>
                <a:lnTo>
                  <a:pt x="139544" y="249646"/>
                </a:lnTo>
                <a:lnTo>
                  <a:pt x="93683" y="203417"/>
                </a:lnTo>
                <a:lnTo>
                  <a:pt x="112681" y="218738"/>
                </a:lnTo>
                <a:lnTo>
                  <a:pt x="136162" y="235672"/>
                </a:lnTo>
                <a:lnTo>
                  <a:pt x="156121" y="249380"/>
                </a:lnTo>
                <a:lnTo>
                  <a:pt x="164553" y="255025"/>
                </a:lnTo>
                <a:lnTo>
                  <a:pt x="197891" y="255025"/>
                </a:lnTo>
                <a:lnTo>
                  <a:pt x="201796" y="264944"/>
                </a:lnTo>
                <a:lnTo>
                  <a:pt x="208323" y="269306"/>
                </a:lnTo>
                <a:lnTo>
                  <a:pt x="226385" y="279965"/>
                </a:lnTo>
                <a:lnTo>
                  <a:pt x="253699" y="293285"/>
                </a:lnTo>
                <a:lnTo>
                  <a:pt x="287984" y="305628"/>
                </a:lnTo>
                <a:lnTo>
                  <a:pt x="436317" y="305628"/>
                </a:lnTo>
                <a:lnTo>
                  <a:pt x="434671" y="316050"/>
                </a:lnTo>
                <a:lnTo>
                  <a:pt x="447447" y="321614"/>
                </a:lnTo>
                <a:lnTo>
                  <a:pt x="459150" y="329297"/>
                </a:lnTo>
                <a:lnTo>
                  <a:pt x="469563" y="339428"/>
                </a:lnTo>
                <a:lnTo>
                  <a:pt x="472513" y="343705"/>
                </a:lnTo>
                <a:lnTo>
                  <a:pt x="424486" y="343705"/>
                </a:lnTo>
                <a:lnTo>
                  <a:pt x="387298" y="343984"/>
                </a:lnTo>
                <a:close/>
              </a:path>
              <a:path w="494029" h="420370">
                <a:moveTo>
                  <a:pt x="436317" y="305628"/>
                </a:moveTo>
                <a:lnTo>
                  <a:pt x="287984" y="305628"/>
                </a:lnTo>
                <a:lnTo>
                  <a:pt x="293001" y="302938"/>
                </a:lnTo>
                <a:lnTo>
                  <a:pt x="307212" y="294939"/>
                </a:lnTo>
                <a:lnTo>
                  <a:pt x="329357" y="281737"/>
                </a:lnTo>
                <a:lnTo>
                  <a:pt x="358176" y="263437"/>
                </a:lnTo>
                <a:lnTo>
                  <a:pt x="392375" y="248862"/>
                </a:lnTo>
                <a:lnTo>
                  <a:pt x="424003" y="249766"/>
                </a:lnTo>
                <a:lnTo>
                  <a:pt x="441840" y="270659"/>
                </a:lnTo>
                <a:lnTo>
                  <a:pt x="436317" y="305628"/>
                </a:lnTo>
                <a:close/>
              </a:path>
              <a:path w="494029" h="420370">
                <a:moveTo>
                  <a:pt x="489568" y="404760"/>
                </a:moveTo>
                <a:lnTo>
                  <a:pt x="459069" y="404760"/>
                </a:lnTo>
                <a:lnTo>
                  <a:pt x="463087" y="379335"/>
                </a:lnTo>
                <a:lnTo>
                  <a:pt x="444786" y="350820"/>
                </a:lnTo>
                <a:lnTo>
                  <a:pt x="424486" y="343705"/>
                </a:lnTo>
                <a:lnTo>
                  <a:pt x="472513" y="343705"/>
                </a:lnTo>
                <a:lnTo>
                  <a:pt x="478469" y="352338"/>
                </a:lnTo>
                <a:lnTo>
                  <a:pt x="493730" y="392576"/>
                </a:lnTo>
                <a:lnTo>
                  <a:pt x="489568" y="404760"/>
                </a:lnTo>
                <a:close/>
              </a:path>
              <a:path w="494029" h="420370">
                <a:moveTo>
                  <a:pt x="463444" y="419985"/>
                </a:moveTo>
                <a:lnTo>
                  <a:pt x="399192" y="408044"/>
                </a:lnTo>
                <a:lnTo>
                  <a:pt x="360018" y="390422"/>
                </a:lnTo>
                <a:lnTo>
                  <a:pt x="354710" y="387120"/>
                </a:lnTo>
                <a:lnTo>
                  <a:pt x="421080" y="403993"/>
                </a:lnTo>
                <a:lnTo>
                  <a:pt x="459069" y="404760"/>
                </a:lnTo>
                <a:lnTo>
                  <a:pt x="489568" y="404760"/>
                </a:lnTo>
                <a:lnTo>
                  <a:pt x="486560" y="413567"/>
                </a:lnTo>
                <a:lnTo>
                  <a:pt x="463444" y="419985"/>
                </a:lnTo>
                <a:close/>
              </a:path>
            </a:pathLst>
          </a:custGeom>
          <a:solidFill>
            <a:srgbClr val="61698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11146667" y="8370347"/>
            <a:ext cx="320732" cy="12828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10707210" y="6815610"/>
            <a:ext cx="380365" cy="693420"/>
          </a:xfrm>
          <a:custGeom>
            <a:avLst/>
            <a:gdLst/>
            <a:ahLst/>
            <a:cxnLst/>
            <a:rect l="l" t="t" r="r" b="b"/>
            <a:pathLst>
              <a:path w="380365" h="693420">
                <a:moveTo>
                  <a:pt x="0" y="605606"/>
                </a:moveTo>
                <a:lnTo>
                  <a:pt x="13179" y="566963"/>
                </a:lnTo>
                <a:lnTo>
                  <a:pt x="26406" y="530015"/>
                </a:lnTo>
                <a:lnTo>
                  <a:pt x="49284" y="470141"/>
                </a:lnTo>
                <a:lnTo>
                  <a:pt x="72164" y="414877"/>
                </a:lnTo>
                <a:lnTo>
                  <a:pt x="94949" y="364044"/>
                </a:lnTo>
                <a:lnTo>
                  <a:pt x="117542" y="317462"/>
                </a:lnTo>
                <a:lnTo>
                  <a:pt x="139847" y="274950"/>
                </a:lnTo>
                <a:lnTo>
                  <a:pt x="161767" y="236329"/>
                </a:lnTo>
                <a:lnTo>
                  <a:pt x="183205" y="201420"/>
                </a:lnTo>
                <a:lnTo>
                  <a:pt x="224248" y="142015"/>
                </a:lnTo>
                <a:lnTo>
                  <a:pt x="282913" y="72979"/>
                </a:lnTo>
                <a:lnTo>
                  <a:pt x="330556" y="30182"/>
                </a:lnTo>
                <a:lnTo>
                  <a:pt x="364059" y="7798"/>
                </a:lnTo>
                <a:lnTo>
                  <a:pt x="380302" y="0"/>
                </a:lnTo>
                <a:lnTo>
                  <a:pt x="364827" y="8160"/>
                </a:lnTo>
                <a:lnTo>
                  <a:pt x="346300" y="20833"/>
                </a:lnTo>
                <a:lnTo>
                  <a:pt x="303584" y="63448"/>
                </a:lnTo>
                <a:lnTo>
                  <a:pt x="281139" y="95257"/>
                </a:lnTo>
                <a:lnTo>
                  <a:pt x="259134" y="135313"/>
                </a:lnTo>
                <a:lnTo>
                  <a:pt x="238441" y="184548"/>
                </a:lnTo>
                <a:lnTo>
                  <a:pt x="219932" y="243896"/>
                </a:lnTo>
                <a:lnTo>
                  <a:pt x="204480" y="314290"/>
                </a:lnTo>
                <a:lnTo>
                  <a:pt x="192957" y="396664"/>
                </a:lnTo>
                <a:lnTo>
                  <a:pt x="176170" y="558283"/>
                </a:lnTo>
                <a:lnTo>
                  <a:pt x="75402" y="558283"/>
                </a:lnTo>
                <a:lnTo>
                  <a:pt x="48726" y="576312"/>
                </a:lnTo>
                <a:lnTo>
                  <a:pt x="0" y="605606"/>
                </a:lnTo>
                <a:close/>
              </a:path>
              <a:path w="380365" h="693420">
                <a:moveTo>
                  <a:pt x="120882" y="693125"/>
                </a:moveTo>
                <a:lnTo>
                  <a:pt x="114540" y="691423"/>
                </a:lnTo>
                <a:lnTo>
                  <a:pt x="100989" y="681291"/>
                </a:lnTo>
                <a:lnTo>
                  <a:pt x="88441" y="655197"/>
                </a:lnTo>
                <a:lnTo>
                  <a:pt x="85108" y="605606"/>
                </a:lnTo>
                <a:lnTo>
                  <a:pt x="85654" y="563916"/>
                </a:lnTo>
                <a:lnTo>
                  <a:pt x="75402" y="558283"/>
                </a:lnTo>
                <a:lnTo>
                  <a:pt x="176170" y="558283"/>
                </a:lnTo>
                <a:lnTo>
                  <a:pt x="175102" y="568564"/>
                </a:lnTo>
                <a:lnTo>
                  <a:pt x="120882" y="693125"/>
                </a:lnTo>
                <a:close/>
              </a:path>
            </a:pathLst>
          </a:custGeom>
          <a:solidFill>
            <a:srgbClr val="D0161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10707210" y="6815611"/>
            <a:ext cx="380365" cy="693420"/>
          </a:xfrm>
          <a:custGeom>
            <a:avLst/>
            <a:gdLst/>
            <a:ahLst/>
            <a:cxnLst/>
            <a:rect l="l" t="t" r="r" b="b"/>
            <a:pathLst>
              <a:path w="380365" h="693420">
                <a:moveTo>
                  <a:pt x="380301" y="0"/>
                </a:moveTo>
                <a:close/>
              </a:path>
              <a:path w="380365" h="693420">
                <a:moveTo>
                  <a:pt x="182590" y="496468"/>
                </a:moveTo>
                <a:lnTo>
                  <a:pt x="107401" y="496468"/>
                </a:lnTo>
                <a:lnTo>
                  <a:pt x="118672" y="487197"/>
                </a:lnTo>
                <a:lnTo>
                  <a:pt x="144557" y="436618"/>
                </a:lnTo>
                <a:lnTo>
                  <a:pt x="166354" y="385400"/>
                </a:lnTo>
                <a:lnTo>
                  <a:pt x="184355" y="334179"/>
                </a:lnTo>
                <a:lnTo>
                  <a:pt x="198853" y="283593"/>
                </a:lnTo>
                <a:lnTo>
                  <a:pt x="210139" y="234280"/>
                </a:lnTo>
                <a:lnTo>
                  <a:pt x="218507" y="186874"/>
                </a:lnTo>
                <a:lnTo>
                  <a:pt x="224248" y="142015"/>
                </a:lnTo>
                <a:lnTo>
                  <a:pt x="282913" y="72979"/>
                </a:lnTo>
                <a:lnTo>
                  <a:pt x="330556" y="30182"/>
                </a:lnTo>
                <a:lnTo>
                  <a:pt x="364059" y="7798"/>
                </a:lnTo>
                <a:lnTo>
                  <a:pt x="380301" y="0"/>
                </a:lnTo>
                <a:lnTo>
                  <a:pt x="364827" y="8160"/>
                </a:lnTo>
                <a:lnTo>
                  <a:pt x="346300" y="20832"/>
                </a:lnTo>
                <a:lnTo>
                  <a:pt x="303584" y="63448"/>
                </a:lnTo>
                <a:lnTo>
                  <a:pt x="281139" y="95257"/>
                </a:lnTo>
                <a:lnTo>
                  <a:pt x="259134" y="135313"/>
                </a:lnTo>
                <a:lnTo>
                  <a:pt x="238441" y="184548"/>
                </a:lnTo>
                <a:lnTo>
                  <a:pt x="219932" y="243895"/>
                </a:lnTo>
                <a:lnTo>
                  <a:pt x="204480" y="314290"/>
                </a:lnTo>
                <a:lnTo>
                  <a:pt x="192957" y="396663"/>
                </a:lnTo>
                <a:lnTo>
                  <a:pt x="182590" y="496468"/>
                </a:lnTo>
                <a:close/>
              </a:path>
              <a:path w="380365" h="693420">
                <a:moveTo>
                  <a:pt x="0" y="605606"/>
                </a:moveTo>
                <a:lnTo>
                  <a:pt x="13179" y="566963"/>
                </a:lnTo>
                <a:lnTo>
                  <a:pt x="26406" y="530015"/>
                </a:lnTo>
                <a:lnTo>
                  <a:pt x="39028" y="524969"/>
                </a:lnTo>
                <a:lnTo>
                  <a:pt x="52595" y="516862"/>
                </a:lnTo>
                <a:lnTo>
                  <a:pt x="67077" y="505223"/>
                </a:lnTo>
                <a:lnTo>
                  <a:pt x="106588" y="465191"/>
                </a:lnTo>
                <a:lnTo>
                  <a:pt x="114153" y="463544"/>
                </a:lnTo>
                <a:lnTo>
                  <a:pt x="112143" y="474781"/>
                </a:lnTo>
                <a:lnTo>
                  <a:pt x="107559" y="489043"/>
                </a:lnTo>
                <a:lnTo>
                  <a:pt x="107401" y="496468"/>
                </a:lnTo>
                <a:lnTo>
                  <a:pt x="182590" y="496468"/>
                </a:lnTo>
                <a:lnTo>
                  <a:pt x="176170" y="558283"/>
                </a:lnTo>
                <a:lnTo>
                  <a:pt x="75402" y="558283"/>
                </a:lnTo>
                <a:lnTo>
                  <a:pt x="48726" y="576311"/>
                </a:lnTo>
                <a:lnTo>
                  <a:pt x="0" y="605606"/>
                </a:lnTo>
                <a:close/>
              </a:path>
              <a:path w="380365" h="693420">
                <a:moveTo>
                  <a:pt x="120882" y="693125"/>
                </a:moveTo>
                <a:lnTo>
                  <a:pt x="114540" y="691422"/>
                </a:lnTo>
                <a:lnTo>
                  <a:pt x="100989" y="681291"/>
                </a:lnTo>
                <a:lnTo>
                  <a:pt x="88441" y="655197"/>
                </a:lnTo>
                <a:lnTo>
                  <a:pt x="85108" y="605606"/>
                </a:lnTo>
                <a:lnTo>
                  <a:pt x="85654" y="563916"/>
                </a:lnTo>
                <a:lnTo>
                  <a:pt x="75402" y="558283"/>
                </a:lnTo>
                <a:lnTo>
                  <a:pt x="176170" y="558283"/>
                </a:lnTo>
                <a:lnTo>
                  <a:pt x="175102" y="568564"/>
                </a:lnTo>
                <a:lnTo>
                  <a:pt x="120882" y="693125"/>
                </a:lnTo>
                <a:close/>
              </a:path>
            </a:pathLst>
          </a:custGeom>
          <a:solidFill>
            <a:srgbClr val="AB0A17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75392" y="4637650"/>
            <a:ext cx="3628661" cy="4972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9332362" y="9404810"/>
            <a:ext cx="1113790" cy="198120"/>
          </a:xfrm>
          <a:custGeom>
            <a:avLst/>
            <a:gdLst/>
            <a:ahLst/>
            <a:cxnLst/>
            <a:rect l="l" t="t" r="r" b="b"/>
            <a:pathLst>
              <a:path w="1113790" h="198120">
                <a:moveTo>
                  <a:pt x="1063379" y="197913"/>
                </a:moveTo>
                <a:lnTo>
                  <a:pt x="1060161" y="197913"/>
                </a:lnTo>
                <a:lnTo>
                  <a:pt x="1058552" y="197711"/>
                </a:lnTo>
                <a:lnTo>
                  <a:pt x="45254" y="100163"/>
                </a:lnTo>
                <a:lnTo>
                  <a:pt x="26191" y="94383"/>
                </a:lnTo>
                <a:lnTo>
                  <a:pt x="11313" y="82136"/>
                </a:lnTo>
                <a:lnTo>
                  <a:pt x="2093" y="65175"/>
                </a:lnTo>
                <a:lnTo>
                  <a:pt x="0" y="45254"/>
                </a:lnTo>
                <a:lnTo>
                  <a:pt x="5779" y="26190"/>
                </a:lnTo>
                <a:lnTo>
                  <a:pt x="18026" y="11313"/>
                </a:lnTo>
                <a:lnTo>
                  <a:pt x="34987" y="2092"/>
                </a:lnTo>
                <a:lnTo>
                  <a:pt x="54908" y="0"/>
                </a:lnTo>
                <a:lnTo>
                  <a:pt x="1068005" y="97548"/>
                </a:lnTo>
                <a:lnTo>
                  <a:pt x="1087182" y="103328"/>
                </a:lnTo>
                <a:lnTo>
                  <a:pt x="1102097" y="115575"/>
                </a:lnTo>
                <a:lnTo>
                  <a:pt x="1111280" y="132536"/>
                </a:lnTo>
                <a:lnTo>
                  <a:pt x="1113259" y="152457"/>
                </a:lnTo>
                <a:lnTo>
                  <a:pt x="1108040" y="170505"/>
                </a:lnTo>
                <a:lnTo>
                  <a:pt x="1096993" y="184915"/>
                </a:lnTo>
                <a:lnTo>
                  <a:pt x="1081610" y="194459"/>
                </a:lnTo>
                <a:lnTo>
                  <a:pt x="1063379" y="197913"/>
                </a:lnTo>
                <a:close/>
              </a:path>
            </a:pathLst>
          </a:custGeom>
          <a:solidFill>
            <a:srgbClr val="F0611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6022381" y="9452679"/>
            <a:ext cx="1004569" cy="171450"/>
          </a:xfrm>
          <a:custGeom>
            <a:avLst/>
            <a:gdLst/>
            <a:ahLst/>
            <a:cxnLst/>
            <a:rect l="l" t="t" r="r" b="b"/>
            <a:pathLst>
              <a:path w="1004569" h="171450">
                <a:moveTo>
                  <a:pt x="52696" y="171162"/>
                </a:moveTo>
                <a:lnTo>
                  <a:pt x="50081" y="171162"/>
                </a:lnTo>
                <a:lnTo>
                  <a:pt x="31508" y="167608"/>
                </a:lnTo>
                <a:lnTo>
                  <a:pt x="15989" y="157812"/>
                </a:lnTo>
                <a:lnTo>
                  <a:pt x="4996" y="143076"/>
                </a:lnTo>
                <a:lnTo>
                  <a:pt x="0" y="124701"/>
                </a:lnTo>
                <a:lnTo>
                  <a:pt x="2391" y="104934"/>
                </a:lnTo>
                <a:lnTo>
                  <a:pt x="11892" y="88146"/>
                </a:lnTo>
                <a:lnTo>
                  <a:pt x="27011" y="76109"/>
                </a:lnTo>
                <a:lnTo>
                  <a:pt x="46259" y="70597"/>
                </a:lnTo>
                <a:lnTo>
                  <a:pt x="950142" y="0"/>
                </a:lnTo>
                <a:lnTo>
                  <a:pt x="969909" y="2391"/>
                </a:lnTo>
                <a:lnTo>
                  <a:pt x="986697" y="11892"/>
                </a:lnTo>
                <a:lnTo>
                  <a:pt x="998734" y="27011"/>
                </a:lnTo>
                <a:lnTo>
                  <a:pt x="1004246" y="46259"/>
                </a:lnTo>
                <a:lnTo>
                  <a:pt x="1001742" y="66027"/>
                </a:lnTo>
                <a:lnTo>
                  <a:pt x="992204" y="82815"/>
                </a:lnTo>
                <a:lnTo>
                  <a:pt x="977122" y="94851"/>
                </a:lnTo>
                <a:lnTo>
                  <a:pt x="957986" y="100364"/>
                </a:lnTo>
                <a:lnTo>
                  <a:pt x="54104" y="170961"/>
                </a:lnTo>
                <a:lnTo>
                  <a:pt x="52696" y="171162"/>
                </a:lnTo>
                <a:close/>
              </a:path>
            </a:pathLst>
          </a:custGeom>
          <a:solidFill>
            <a:srgbClr val="F0611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5928109" y="8545554"/>
            <a:ext cx="1746885" cy="561975"/>
          </a:xfrm>
          <a:custGeom>
            <a:avLst/>
            <a:gdLst/>
            <a:ahLst/>
            <a:cxnLst/>
            <a:rect l="l" t="t" r="r" b="b"/>
            <a:pathLst>
              <a:path w="1746884" h="561975">
                <a:moveTo>
                  <a:pt x="49820" y="561582"/>
                </a:moveTo>
                <a:lnTo>
                  <a:pt x="8554" y="540030"/>
                </a:lnTo>
                <a:lnTo>
                  <a:pt x="0" y="504942"/>
                </a:lnTo>
                <a:lnTo>
                  <a:pt x="6049" y="486586"/>
                </a:lnTo>
                <a:lnTo>
                  <a:pt x="18548" y="471887"/>
                </a:lnTo>
                <a:lnTo>
                  <a:pt x="36345" y="462827"/>
                </a:lnTo>
                <a:lnTo>
                  <a:pt x="1683406" y="1432"/>
                </a:lnTo>
                <a:lnTo>
                  <a:pt x="1703297" y="0"/>
                </a:lnTo>
                <a:lnTo>
                  <a:pt x="1721546" y="6109"/>
                </a:lnTo>
                <a:lnTo>
                  <a:pt x="1736213" y="18629"/>
                </a:lnTo>
                <a:lnTo>
                  <a:pt x="1745355" y="36429"/>
                </a:lnTo>
                <a:lnTo>
                  <a:pt x="1746788" y="56234"/>
                </a:lnTo>
                <a:lnTo>
                  <a:pt x="1740679" y="74493"/>
                </a:lnTo>
                <a:lnTo>
                  <a:pt x="1710359" y="98377"/>
                </a:lnTo>
                <a:lnTo>
                  <a:pt x="63498" y="559772"/>
                </a:lnTo>
                <a:lnTo>
                  <a:pt x="49820" y="561582"/>
                </a:lnTo>
                <a:close/>
              </a:path>
            </a:pathLst>
          </a:custGeom>
          <a:solidFill>
            <a:srgbClr val="F0611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5740175" y="8048766"/>
            <a:ext cx="1040765" cy="568325"/>
          </a:xfrm>
          <a:custGeom>
            <a:avLst/>
            <a:gdLst/>
            <a:ahLst/>
            <a:cxnLst/>
            <a:rect l="l" t="t" r="r" b="b"/>
            <a:pathLst>
              <a:path w="1040765" h="568325">
                <a:moveTo>
                  <a:pt x="57743" y="567811"/>
                </a:moveTo>
                <a:lnTo>
                  <a:pt x="50096" y="567811"/>
                </a:lnTo>
                <a:lnTo>
                  <a:pt x="36587" y="565932"/>
                </a:lnTo>
                <a:lnTo>
                  <a:pt x="24054" y="560470"/>
                </a:lnTo>
                <a:lnTo>
                  <a:pt x="13331" y="551690"/>
                </a:lnTo>
                <a:lnTo>
                  <a:pt x="5248" y="539854"/>
                </a:lnTo>
                <a:lnTo>
                  <a:pt x="0" y="520530"/>
                </a:lnTo>
                <a:lnTo>
                  <a:pt x="2482" y="501413"/>
                </a:lnTo>
                <a:lnTo>
                  <a:pt x="11979" y="484672"/>
                </a:lnTo>
                <a:lnTo>
                  <a:pt x="27774" y="472475"/>
                </a:lnTo>
                <a:lnTo>
                  <a:pt x="968062" y="5248"/>
                </a:lnTo>
                <a:lnTo>
                  <a:pt x="987273" y="0"/>
                </a:lnTo>
                <a:lnTo>
                  <a:pt x="1006352" y="2482"/>
                </a:lnTo>
                <a:lnTo>
                  <a:pt x="1023131" y="11979"/>
                </a:lnTo>
                <a:lnTo>
                  <a:pt x="1035440" y="27774"/>
                </a:lnTo>
                <a:lnTo>
                  <a:pt x="1040572" y="47098"/>
                </a:lnTo>
                <a:lnTo>
                  <a:pt x="1038030" y="66215"/>
                </a:lnTo>
                <a:lnTo>
                  <a:pt x="1012713" y="95153"/>
                </a:lnTo>
                <a:lnTo>
                  <a:pt x="72627" y="562581"/>
                </a:lnTo>
                <a:lnTo>
                  <a:pt x="57743" y="567811"/>
                </a:lnTo>
                <a:close/>
              </a:path>
              <a:path w="1040765" h="568325">
                <a:moveTo>
                  <a:pt x="50100" y="567812"/>
                </a:moveTo>
                <a:close/>
              </a:path>
            </a:pathLst>
          </a:custGeom>
          <a:solidFill>
            <a:srgbClr val="F0611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5466077" y="7044187"/>
            <a:ext cx="1469390" cy="1124585"/>
          </a:xfrm>
          <a:custGeom>
            <a:avLst/>
            <a:gdLst/>
            <a:ahLst/>
            <a:cxnLst/>
            <a:rect l="l" t="t" r="r" b="b"/>
            <a:pathLst>
              <a:path w="1469390" h="1124584">
                <a:moveTo>
                  <a:pt x="49855" y="1124472"/>
                </a:moveTo>
                <a:lnTo>
                  <a:pt x="9428" y="1104359"/>
                </a:lnTo>
                <a:lnTo>
                  <a:pt x="0" y="1067049"/>
                </a:lnTo>
                <a:lnTo>
                  <a:pt x="6345" y="1048866"/>
                </a:lnTo>
                <a:lnTo>
                  <a:pt x="19686" y="1033963"/>
                </a:lnTo>
                <a:lnTo>
                  <a:pt x="1389388" y="9603"/>
                </a:lnTo>
                <a:lnTo>
                  <a:pt x="1407373" y="993"/>
                </a:lnTo>
                <a:lnTo>
                  <a:pt x="1426622" y="0"/>
                </a:lnTo>
                <a:lnTo>
                  <a:pt x="1444853" y="6322"/>
                </a:lnTo>
                <a:lnTo>
                  <a:pt x="1459783" y="19660"/>
                </a:lnTo>
                <a:lnTo>
                  <a:pt x="1468363" y="37758"/>
                </a:lnTo>
                <a:lnTo>
                  <a:pt x="1469287" y="57045"/>
                </a:lnTo>
                <a:lnTo>
                  <a:pt x="1462894" y="75238"/>
                </a:lnTo>
                <a:lnTo>
                  <a:pt x="79823" y="1114416"/>
                </a:lnTo>
                <a:lnTo>
                  <a:pt x="49855" y="1124472"/>
                </a:lnTo>
                <a:close/>
              </a:path>
            </a:pathLst>
          </a:custGeom>
          <a:solidFill>
            <a:srgbClr val="F0611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5113646" y="6895677"/>
            <a:ext cx="832485" cy="883285"/>
          </a:xfrm>
          <a:custGeom>
            <a:avLst/>
            <a:gdLst/>
            <a:ahLst/>
            <a:cxnLst/>
            <a:rect l="l" t="t" r="r" b="b"/>
            <a:pathLst>
              <a:path w="832484" h="883284">
                <a:moveTo>
                  <a:pt x="50307" y="883191"/>
                </a:moveTo>
                <a:lnTo>
                  <a:pt x="4308" y="853301"/>
                </a:lnTo>
                <a:lnTo>
                  <a:pt x="0" y="834542"/>
                </a:lnTo>
                <a:lnTo>
                  <a:pt x="3045" y="815520"/>
                </a:lnTo>
                <a:lnTo>
                  <a:pt x="13500" y="798515"/>
                </a:lnTo>
                <a:lnTo>
                  <a:pt x="745215" y="15914"/>
                </a:lnTo>
                <a:lnTo>
                  <a:pt x="761428" y="4308"/>
                </a:lnTo>
                <a:lnTo>
                  <a:pt x="780187" y="0"/>
                </a:lnTo>
                <a:lnTo>
                  <a:pt x="799209" y="3045"/>
                </a:lnTo>
                <a:lnTo>
                  <a:pt x="816214" y="13500"/>
                </a:lnTo>
                <a:lnTo>
                  <a:pt x="827820" y="29745"/>
                </a:lnTo>
                <a:lnTo>
                  <a:pt x="832129" y="48573"/>
                </a:lnTo>
                <a:lnTo>
                  <a:pt x="829083" y="67665"/>
                </a:lnTo>
                <a:lnTo>
                  <a:pt x="86913" y="867302"/>
                </a:lnTo>
                <a:lnTo>
                  <a:pt x="50307" y="883191"/>
                </a:lnTo>
                <a:close/>
              </a:path>
            </a:pathLst>
          </a:custGeom>
          <a:solidFill>
            <a:srgbClr val="F0611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4696659" y="5910698"/>
            <a:ext cx="1007744" cy="1550035"/>
          </a:xfrm>
          <a:custGeom>
            <a:avLst/>
            <a:gdLst/>
            <a:ahLst/>
            <a:cxnLst/>
            <a:rect l="l" t="t" r="r" b="b"/>
            <a:pathLst>
              <a:path w="1007744" h="1550034">
                <a:moveTo>
                  <a:pt x="49544" y="1549579"/>
                </a:moveTo>
                <a:lnTo>
                  <a:pt x="8491" y="1528039"/>
                </a:lnTo>
                <a:lnTo>
                  <a:pt x="0" y="1491219"/>
                </a:lnTo>
                <a:lnTo>
                  <a:pt x="7105" y="1472545"/>
                </a:lnTo>
                <a:lnTo>
                  <a:pt x="915010" y="22994"/>
                </a:lnTo>
                <a:lnTo>
                  <a:pt x="928709" y="8491"/>
                </a:lnTo>
                <a:lnTo>
                  <a:pt x="946311" y="644"/>
                </a:lnTo>
                <a:lnTo>
                  <a:pt x="965610" y="0"/>
                </a:lnTo>
                <a:lnTo>
                  <a:pt x="984400" y="7105"/>
                </a:lnTo>
                <a:lnTo>
                  <a:pt x="998791" y="20801"/>
                </a:lnTo>
                <a:lnTo>
                  <a:pt x="1006600" y="38381"/>
                </a:lnTo>
                <a:lnTo>
                  <a:pt x="1007282" y="57620"/>
                </a:lnTo>
                <a:lnTo>
                  <a:pt x="1000290" y="76294"/>
                </a:lnTo>
                <a:lnTo>
                  <a:pt x="92184" y="1525845"/>
                </a:lnTo>
                <a:lnTo>
                  <a:pt x="49544" y="1549578"/>
                </a:lnTo>
                <a:close/>
              </a:path>
            </a:pathLst>
          </a:custGeom>
          <a:solidFill>
            <a:srgbClr val="F0611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4227108" y="6133438"/>
            <a:ext cx="485140" cy="1090295"/>
          </a:xfrm>
          <a:custGeom>
            <a:avLst/>
            <a:gdLst/>
            <a:ahLst/>
            <a:cxnLst/>
            <a:rect l="l" t="t" r="r" b="b"/>
            <a:pathLst>
              <a:path w="485140" h="1090295">
                <a:moveTo>
                  <a:pt x="50261" y="1090107"/>
                </a:moveTo>
                <a:lnTo>
                  <a:pt x="44226" y="1090107"/>
                </a:lnTo>
                <a:lnTo>
                  <a:pt x="37991" y="1089102"/>
                </a:lnTo>
                <a:lnTo>
                  <a:pt x="32158" y="1086688"/>
                </a:lnTo>
                <a:lnTo>
                  <a:pt x="15304" y="1075911"/>
                </a:lnTo>
                <a:lnTo>
                  <a:pt x="4277" y="1060063"/>
                </a:lnTo>
                <a:lnTo>
                  <a:pt x="0" y="1041235"/>
                </a:lnTo>
                <a:lnTo>
                  <a:pt x="3397" y="1021521"/>
                </a:lnTo>
                <a:lnTo>
                  <a:pt x="387959" y="32158"/>
                </a:lnTo>
                <a:lnTo>
                  <a:pt x="398763" y="15304"/>
                </a:lnTo>
                <a:lnTo>
                  <a:pt x="414659" y="4277"/>
                </a:lnTo>
                <a:lnTo>
                  <a:pt x="433496" y="0"/>
                </a:lnTo>
                <a:lnTo>
                  <a:pt x="453125" y="3397"/>
                </a:lnTo>
                <a:lnTo>
                  <a:pt x="469948" y="14173"/>
                </a:lnTo>
                <a:lnTo>
                  <a:pt x="480907" y="30021"/>
                </a:lnTo>
                <a:lnTo>
                  <a:pt x="485115" y="48849"/>
                </a:lnTo>
                <a:lnTo>
                  <a:pt x="481686" y="68563"/>
                </a:lnTo>
                <a:lnTo>
                  <a:pt x="97124" y="1057926"/>
                </a:lnTo>
                <a:lnTo>
                  <a:pt x="64993" y="1087907"/>
                </a:lnTo>
                <a:lnTo>
                  <a:pt x="50261" y="1090107"/>
                </a:lnTo>
                <a:close/>
              </a:path>
            </a:pathLst>
          </a:custGeom>
          <a:solidFill>
            <a:srgbClr val="F0611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13723653" y="5297918"/>
            <a:ext cx="422909" cy="1779270"/>
          </a:xfrm>
          <a:custGeom>
            <a:avLst/>
            <a:gdLst/>
            <a:ahLst/>
            <a:cxnLst/>
            <a:rect l="l" t="t" r="r" b="b"/>
            <a:pathLst>
              <a:path w="422909" h="1779270">
                <a:moveTo>
                  <a:pt x="49477" y="1779003"/>
                </a:moveTo>
                <a:lnTo>
                  <a:pt x="46260" y="1779003"/>
                </a:lnTo>
                <a:lnTo>
                  <a:pt x="43042" y="1778801"/>
                </a:lnTo>
                <a:lnTo>
                  <a:pt x="7768" y="1756878"/>
                </a:lnTo>
                <a:lnTo>
                  <a:pt x="0" y="1719267"/>
                </a:lnTo>
                <a:lnTo>
                  <a:pt x="324021" y="39823"/>
                </a:lnTo>
                <a:lnTo>
                  <a:pt x="331589" y="21326"/>
                </a:lnTo>
                <a:lnTo>
                  <a:pt x="345190" y="7693"/>
                </a:lnTo>
                <a:lnTo>
                  <a:pt x="362940" y="169"/>
                </a:lnTo>
                <a:lnTo>
                  <a:pt x="382952" y="0"/>
                </a:lnTo>
                <a:lnTo>
                  <a:pt x="401365" y="7564"/>
                </a:lnTo>
                <a:lnTo>
                  <a:pt x="415008" y="21143"/>
                </a:lnTo>
                <a:lnTo>
                  <a:pt x="422578" y="38834"/>
                </a:lnTo>
                <a:lnTo>
                  <a:pt x="422777" y="58730"/>
                </a:lnTo>
                <a:lnTo>
                  <a:pt x="98754" y="1738173"/>
                </a:lnTo>
                <a:lnTo>
                  <a:pt x="92412" y="1754735"/>
                </a:lnTo>
                <a:lnTo>
                  <a:pt x="81206" y="1767639"/>
                </a:lnTo>
                <a:lnTo>
                  <a:pt x="66454" y="1776017"/>
                </a:lnTo>
                <a:lnTo>
                  <a:pt x="49477" y="1779003"/>
                </a:lnTo>
                <a:close/>
              </a:path>
            </a:pathLst>
          </a:custGeom>
          <a:solidFill>
            <a:srgbClr val="F0611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13199910" y="5902517"/>
            <a:ext cx="121920" cy="1123315"/>
          </a:xfrm>
          <a:custGeom>
            <a:avLst/>
            <a:gdLst/>
            <a:ahLst/>
            <a:cxnLst/>
            <a:rect l="l" t="t" r="r" b="b"/>
            <a:pathLst>
              <a:path w="121919" h="1123315">
                <a:moveTo>
                  <a:pt x="50285" y="1122914"/>
                </a:moveTo>
                <a:lnTo>
                  <a:pt x="49277" y="1122914"/>
                </a:lnTo>
                <a:lnTo>
                  <a:pt x="29811" y="1118432"/>
                </a:lnTo>
                <a:lnTo>
                  <a:pt x="14079" y="1107276"/>
                </a:lnTo>
                <a:lnTo>
                  <a:pt x="3626" y="1091066"/>
                </a:lnTo>
                <a:lnTo>
                  <a:pt x="0" y="1071424"/>
                </a:lnTo>
                <a:lnTo>
                  <a:pt x="21319" y="49276"/>
                </a:lnTo>
                <a:lnTo>
                  <a:pt x="25584" y="30037"/>
                </a:lnTo>
                <a:lnTo>
                  <a:pt x="36429" y="14380"/>
                </a:lnTo>
                <a:lnTo>
                  <a:pt x="52290" y="3852"/>
                </a:lnTo>
                <a:lnTo>
                  <a:pt x="71602" y="0"/>
                </a:lnTo>
                <a:lnTo>
                  <a:pt x="72607" y="0"/>
                </a:lnTo>
                <a:lnTo>
                  <a:pt x="92101" y="4365"/>
                </a:lnTo>
                <a:lnTo>
                  <a:pt x="107881" y="15461"/>
                </a:lnTo>
                <a:lnTo>
                  <a:pt x="118343" y="31649"/>
                </a:lnTo>
                <a:lnTo>
                  <a:pt x="121885" y="51288"/>
                </a:lnTo>
                <a:lnTo>
                  <a:pt x="100565" y="1073637"/>
                </a:lnTo>
                <a:lnTo>
                  <a:pt x="96385" y="1092876"/>
                </a:lnTo>
                <a:lnTo>
                  <a:pt x="85530" y="1108533"/>
                </a:lnTo>
                <a:lnTo>
                  <a:pt x="69622" y="1119061"/>
                </a:lnTo>
                <a:lnTo>
                  <a:pt x="50285" y="1122914"/>
                </a:lnTo>
                <a:close/>
              </a:path>
            </a:pathLst>
          </a:custGeom>
          <a:solidFill>
            <a:srgbClr val="F0611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12373865" y="5287459"/>
            <a:ext cx="403225" cy="1783080"/>
          </a:xfrm>
          <a:custGeom>
            <a:avLst/>
            <a:gdLst/>
            <a:ahLst/>
            <a:cxnLst/>
            <a:rect l="l" t="t" r="r" b="b"/>
            <a:pathLst>
              <a:path w="403225" h="1783079">
                <a:moveTo>
                  <a:pt x="356001" y="1783025"/>
                </a:moveTo>
                <a:lnTo>
                  <a:pt x="352984" y="1783025"/>
                </a:lnTo>
                <a:lnTo>
                  <a:pt x="335863" y="1779974"/>
                </a:lnTo>
                <a:lnTo>
                  <a:pt x="321004" y="1771435"/>
                </a:lnTo>
                <a:lnTo>
                  <a:pt x="309766" y="1758333"/>
                </a:lnTo>
                <a:lnTo>
                  <a:pt x="303506" y="1741592"/>
                </a:lnTo>
                <a:lnTo>
                  <a:pt x="0" y="58529"/>
                </a:lnTo>
                <a:lnTo>
                  <a:pt x="465" y="38551"/>
                </a:lnTo>
                <a:lnTo>
                  <a:pt x="8246" y="20892"/>
                </a:lnTo>
                <a:lnTo>
                  <a:pt x="22061" y="7419"/>
                </a:lnTo>
                <a:lnTo>
                  <a:pt x="40628" y="0"/>
                </a:lnTo>
                <a:lnTo>
                  <a:pt x="60602" y="380"/>
                </a:lnTo>
                <a:lnTo>
                  <a:pt x="78239" y="8170"/>
                </a:lnTo>
                <a:lnTo>
                  <a:pt x="91652" y="22033"/>
                </a:lnTo>
                <a:lnTo>
                  <a:pt x="98956" y="40628"/>
                </a:lnTo>
                <a:lnTo>
                  <a:pt x="402663" y="1723893"/>
                </a:lnTo>
                <a:lnTo>
                  <a:pt x="402198" y="1743867"/>
                </a:lnTo>
                <a:lnTo>
                  <a:pt x="362035" y="1782221"/>
                </a:lnTo>
                <a:lnTo>
                  <a:pt x="356001" y="1783025"/>
                </a:lnTo>
                <a:close/>
              </a:path>
            </a:pathLst>
          </a:custGeom>
          <a:solidFill>
            <a:srgbClr val="F0611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11792492" y="6057083"/>
            <a:ext cx="478790" cy="1154430"/>
          </a:xfrm>
          <a:custGeom>
            <a:avLst/>
            <a:gdLst/>
            <a:ahLst/>
            <a:cxnLst/>
            <a:rect l="l" t="t" r="r" b="b"/>
            <a:pathLst>
              <a:path w="478790" h="1154429">
                <a:moveTo>
                  <a:pt x="433943" y="1153992"/>
                </a:moveTo>
                <a:lnTo>
                  <a:pt x="428311" y="1153992"/>
                </a:lnTo>
                <a:lnTo>
                  <a:pt x="413289" y="1151660"/>
                </a:lnTo>
                <a:lnTo>
                  <a:pt x="381045" y="1120604"/>
                </a:lnTo>
                <a:lnTo>
                  <a:pt x="2919" y="67080"/>
                </a:lnTo>
                <a:lnTo>
                  <a:pt x="0" y="47325"/>
                </a:lnTo>
                <a:lnTo>
                  <a:pt x="4754" y="28664"/>
                </a:lnTo>
                <a:lnTo>
                  <a:pt x="16184" y="13170"/>
                </a:lnTo>
                <a:lnTo>
                  <a:pt x="33290" y="2919"/>
                </a:lnTo>
                <a:lnTo>
                  <a:pt x="53045" y="0"/>
                </a:lnTo>
                <a:lnTo>
                  <a:pt x="71706" y="4754"/>
                </a:lnTo>
                <a:lnTo>
                  <a:pt x="87199" y="16184"/>
                </a:lnTo>
                <a:lnTo>
                  <a:pt x="97451" y="33290"/>
                </a:lnTo>
                <a:lnTo>
                  <a:pt x="475778" y="1086613"/>
                </a:lnTo>
                <a:lnTo>
                  <a:pt x="478613" y="1106371"/>
                </a:lnTo>
                <a:lnTo>
                  <a:pt x="473867" y="1125054"/>
                </a:lnTo>
                <a:lnTo>
                  <a:pt x="462484" y="1140607"/>
                </a:lnTo>
                <a:lnTo>
                  <a:pt x="445407" y="1150975"/>
                </a:lnTo>
                <a:lnTo>
                  <a:pt x="439775" y="1152986"/>
                </a:lnTo>
                <a:lnTo>
                  <a:pt x="433943" y="1153992"/>
                </a:lnTo>
                <a:close/>
              </a:path>
            </a:pathLst>
          </a:custGeom>
          <a:solidFill>
            <a:srgbClr val="F0611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10809066" y="5881399"/>
            <a:ext cx="989965" cy="1560830"/>
          </a:xfrm>
          <a:custGeom>
            <a:avLst/>
            <a:gdLst/>
            <a:ahLst/>
            <a:cxnLst/>
            <a:rect l="l" t="t" r="r" b="b"/>
            <a:pathLst>
              <a:path w="989965" h="1560829">
                <a:moveTo>
                  <a:pt x="940086" y="1560574"/>
                </a:moveTo>
                <a:lnTo>
                  <a:pt x="897044" y="1536439"/>
                </a:lnTo>
                <a:lnTo>
                  <a:pt x="6838" y="75826"/>
                </a:lnTo>
                <a:lnTo>
                  <a:pt x="0" y="57155"/>
                </a:lnTo>
                <a:lnTo>
                  <a:pt x="854" y="37938"/>
                </a:lnTo>
                <a:lnTo>
                  <a:pt x="8874" y="20417"/>
                </a:lnTo>
                <a:lnTo>
                  <a:pt x="23532" y="6838"/>
                </a:lnTo>
                <a:lnTo>
                  <a:pt x="42319" y="0"/>
                </a:lnTo>
                <a:lnTo>
                  <a:pt x="61596" y="854"/>
                </a:lnTo>
                <a:lnTo>
                  <a:pt x="79138" y="8874"/>
                </a:lnTo>
                <a:lnTo>
                  <a:pt x="92721" y="23532"/>
                </a:lnTo>
                <a:lnTo>
                  <a:pt x="982926" y="1483944"/>
                </a:lnTo>
                <a:lnTo>
                  <a:pt x="989737" y="1502730"/>
                </a:lnTo>
                <a:lnTo>
                  <a:pt x="988835" y="1522008"/>
                </a:lnTo>
                <a:lnTo>
                  <a:pt x="966233" y="1553133"/>
                </a:lnTo>
                <a:lnTo>
                  <a:pt x="940086" y="1560574"/>
                </a:lnTo>
                <a:close/>
              </a:path>
            </a:pathLst>
          </a:custGeom>
          <a:solidFill>
            <a:srgbClr val="F0611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10504830" y="6879083"/>
            <a:ext cx="873760" cy="876935"/>
          </a:xfrm>
          <a:custGeom>
            <a:avLst/>
            <a:gdLst/>
            <a:ahLst/>
            <a:cxnLst/>
            <a:rect l="l" t="t" r="r" b="b"/>
            <a:pathLst>
              <a:path w="873759" h="876934">
                <a:moveTo>
                  <a:pt x="822952" y="876454"/>
                </a:moveTo>
                <a:lnTo>
                  <a:pt x="787151" y="861569"/>
                </a:lnTo>
                <a:lnTo>
                  <a:pt x="14607" y="85606"/>
                </a:lnTo>
                <a:lnTo>
                  <a:pt x="0" y="50182"/>
                </a:lnTo>
                <a:lnTo>
                  <a:pt x="3717" y="31272"/>
                </a:lnTo>
                <a:lnTo>
                  <a:pt x="14808" y="14607"/>
                </a:lnTo>
                <a:lnTo>
                  <a:pt x="31473" y="3636"/>
                </a:lnTo>
                <a:lnTo>
                  <a:pt x="50383" y="0"/>
                </a:lnTo>
                <a:lnTo>
                  <a:pt x="69254" y="3717"/>
                </a:lnTo>
                <a:lnTo>
                  <a:pt x="85807" y="14808"/>
                </a:lnTo>
                <a:lnTo>
                  <a:pt x="858351" y="790570"/>
                </a:lnTo>
                <a:lnTo>
                  <a:pt x="869438" y="807239"/>
                </a:lnTo>
                <a:lnTo>
                  <a:pt x="873134" y="826171"/>
                </a:lnTo>
                <a:lnTo>
                  <a:pt x="869438" y="845102"/>
                </a:lnTo>
                <a:lnTo>
                  <a:pt x="841707" y="872733"/>
                </a:lnTo>
                <a:lnTo>
                  <a:pt x="822952" y="876454"/>
                </a:lnTo>
                <a:close/>
              </a:path>
            </a:pathLst>
          </a:custGeom>
          <a:solidFill>
            <a:srgbClr val="F0611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9563914" y="6999863"/>
            <a:ext cx="1457325" cy="1141095"/>
          </a:xfrm>
          <a:custGeom>
            <a:avLst/>
            <a:gdLst/>
            <a:ahLst/>
            <a:cxnLst/>
            <a:rect l="l" t="t" r="r" b="b"/>
            <a:pathLst>
              <a:path w="1457325" h="1141095">
                <a:moveTo>
                  <a:pt x="1407062" y="1141040"/>
                </a:moveTo>
                <a:lnTo>
                  <a:pt x="19258" y="89729"/>
                </a:lnTo>
                <a:lnTo>
                  <a:pt x="0" y="56417"/>
                </a:lnTo>
                <a:lnTo>
                  <a:pt x="1213" y="37206"/>
                </a:lnTo>
                <a:lnTo>
                  <a:pt x="10006" y="19333"/>
                </a:lnTo>
                <a:lnTo>
                  <a:pt x="25050" y="6150"/>
                </a:lnTo>
                <a:lnTo>
                  <a:pt x="43318" y="0"/>
                </a:lnTo>
                <a:lnTo>
                  <a:pt x="62529" y="1203"/>
                </a:lnTo>
                <a:lnTo>
                  <a:pt x="80402" y="10081"/>
                </a:lnTo>
                <a:lnTo>
                  <a:pt x="1437634" y="1050934"/>
                </a:lnTo>
                <a:lnTo>
                  <a:pt x="1450704" y="1065978"/>
                </a:lnTo>
                <a:lnTo>
                  <a:pt x="1456816" y="1084246"/>
                </a:lnTo>
                <a:lnTo>
                  <a:pt x="1455651" y="1103458"/>
                </a:lnTo>
                <a:lnTo>
                  <a:pt x="1428935" y="1136013"/>
                </a:lnTo>
                <a:lnTo>
                  <a:pt x="1407062" y="1141040"/>
                </a:lnTo>
                <a:close/>
              </a:path>
            </a:pathLst>
          </a:custGeom>
          <a:solidFill>
            <a:srgbClr val="F0611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9730221" y="8051224"/>
            <a:ext cx="1011555" cy="534670"/>
          </a:xfrm>
          <a:custGeom>
            <a:avLst/>
            <a:gdLst/>
            <a:ahLst/>
            <a:cxnLst/>
            <a:rect l="l" t="t" r="r" b="b"/>
            <a:pathLst>
              <a:path w="1011554" h="534670">
                <a:moveTo>
                  <a:pt x="960784" y="534178"/>
                </a:moveTo>
                <a:lnTo>
                  <a:pt x="953539" y="534178"/>
                </a:lnTo>
                <a:lnTo>
                  <a:pt x="946098" y="532569"/>
                </a:lnTo>
                <a:lnTo>
                  <a:pt x="28538" y="95712"/>
                </a:lnTo>
                <a:lnTo>
                  <a:pt x="2869" y="67051"/>
                </a:lnTo>
                <a:lnTo>
                  <a:pt x="0" y="48026"/>
                </a:lnTo>
                <a:lnTo>
                  <a:pt x="4805" y="28736"/>
                </a:lnTo>
                <a:lnTo>
                  <a:pt x="16854" y="12721"/>
                </a:lnTo>
                <a:lnTo>
                  <a:pt x="33466" y="2891"/>
                </a:lnTo>
                <a:lnTo>
                  <a:pt x="52491" y="0"/>
                </a:lnTo>
                <a:lnTo>
                  <a:pt x="71781" y="4802"/>
                </a:lnTo>
                <a:lnTo>
                  <a:pt x="982301" y="438440"/>
                </a:lnTo>
                <a:lnTo>
                  <a:pt x="998316" y="450492"/>
                </a:lnTo>
                <a:lnTo>
                  <a:pt x="1008146" y="467126"/>
                </a:lnTo>
                <a:lnTo>
                  <a:pt x="1011038" y="486211"/>
                </a:lnTo>
                <a:lnTo>
                  <a:pt x="1006236" y="505617"/>
                </a:lnTo>
                <a:lnTo>
                  <a:pt x="998115" y="517632"/>
                </a:lnTo>
                <a:lnTo>
                  <a:pt x="987279" y="526611"/>
                </a:lnTo>
                <a:lnTo>
                  <a:pt x="974558" y="532233"/>
                </a:lnTo>
                <a:lnTo>
                  <a:pt x="960784" y="534178"/>
                </a:lnTo>
                <a:close/>
              </a:path>
            </a:pathLst>
          </a:custGeom>
          <a:solidFill>
            <a:srgbClr val="F0611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8806111" y="8492044"/>
            <a:ext cx="1741805" cy="582295"/>
          </a:xfrm>
          <a:custGeom>
            <a:avLst/>
            <a:gdLst/>
            <a:ahLst/>
            <a:cxnLst/>
            <a:rect l="l" t="t" r="r" b="b"/>
            <a:pathLst>
              <a:path w="1741804" h="582295">
                <a:moveTo>
                  <a:pt x="1691201" y="581705"/>
                </a:moveTo>
                <a:lnTo>
                  <a:pt x="1686575" y="581705"/>
                </a:lnTo>
                <a:lnTo>
                  <a:pt x="1681748" y="580900"/>
                </a:lnTo>
                <a:lnTo>
                  <a:pt x="1677122" y="579492"/>
                </a:lnTo>
                <a:lnTo>
                  <a:pt x="35793" y="98186"/>
                </a:lnTo>
                <a:lnTo>
                  <a:pt x="18137" y="88868"/>
                </a:lnTo>
                <a:lnTo>
                  <a:pt x="5842" y="74025"/>
                </a:lnTo>
                <a:lnTo>
                  <a:pt x="0" y="55675"/>
                </a:lnTo>
                <a:lnTo>
                  <a:pt x="1701" y="35835"/>
                </a:lnTo>
                <a:lnTo>
                  <a:pt x="11020" y="18133"/>
                </a:lnTo>
                <a:lnTo>
                  <a:pt x="25852" y="5842"/>
                </a:lnTo>
                <a:lnTo>
                  <a:pt x="44206" y="0"/>
                </a:lnTo>
                <a:lnTo>
                  <a:pt x="64092" y="1643"/>
                </a:lnTo>
                <a:lnTo>
                  <a:pt x="1705481" y="483150"/>
                </a:lnTo>
                <a:lnTo>
                  <a:pt x="1723096" y="492355"/>
                </a:lnTo>
                <a:lnTo>
                  <a:pt x="1735375" y="507160"/>
                </a:lnTo>
                <a:lnTo>
                  <a:pt x="1741204" y="525548"/>
                </a:lnTo>
                <a:lnTo>
                  <a:pt x="1739473" y="545501"/>
                </a:lnTo>
                <a:lnTo>
                  <a:pt x="1732298" y="560407"/>
                </a:lnTo>
                <a:lnTo>
                  <a:pt x="1721145" y="571824"/>
                </a:lnTo>
                <a:lnTo>
                  <a:pt x="1707087" y="579131"/>
                </a:lnTo>
                <a:lnTo>
                  <a:pt x="1691201" y="581705"/>
                </a:lnTo>
                <a:close/>
              </a:path>
            </a:pathLst>
          </a:custGeom>
          <a:solidFill>
            <a:srgbClr val="F0611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10995916" y="7606096"/>
            <a:ext cx="4489450" cy="1967864"/>
          </a:xfrm>
          <a:custGeom>
            <a:avLst/>
            <a:gdLst/>
            <a:ahLst/>
            <a:cxnLst/>
            <a:rect l="l" t="t" r="r" b="b"/>
            <a:pathLst>
              <a:path w="4489450" h="1967865">
                <a:moveTo>
                  <a:pt x="4489243" y="1967463"/>
                </a:moveTo>
                <a:lnTo>
                  <a:pt x="0" y="1967463"/>
                </a:lnTo>
                <a:lnTo>
                  <a:pt x="78375" y="1660047"/>
                </a:lnTo>
                <a:lnTo>
                  <a:pt x="396051" y="983731"/>
                </a:lnTo>
                <a:lnTo>
                  <a:pt x="1076858" y="307416"/>
                </a:lnTo>
                <a:lnTo>
                  <a:pt x="2244621" y="0"/>
                </a:lnTo>
                <a:lnTo>
                  <a:pt x="3387523" y="307416"/>
                </a:lnTo>
                <a:lnTo>
                  <a:pt x="4071091" y="983731"/>
                </a:lnTo>
                <a:lnTo>
                  <a:pt x="4402580" y="1660047"/>
                </a:lnTo>
                <a:lnTo>
                  <a:pt x="4489243" y="1967463"/>
                </a:lnTo>
                <a:close/>
              </a:path>
            </a:pathLst>
          </a:custGeom>
          <a:solidFill>
            <a:srgbClr val="F0611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10945765" y="7555813"/>
            <a:ext cx="4589780" cy="2057400"/>
          </a:xfrm>
          <a:custGeom>
            <a:avLst/>
            <a:gdLst/>
            <a:ahLst/>
            <a:cxnLst/>
            <a:rect l="l" t="t" r="r" b="b"/>
            <a:pathLst>
              <a:path w="4589780" h="2057400">
                <a:moveTo>
                  <a:pt x="2661950" y="25400"/>
                </a:moveTo>
                <a:lnTo>
                  <a:pt x="1917212" y="25400"/>
                </a:lnTo>
                <a:lnTo>
                  <a:pt x="2038074" y="0"/>
                </a:lnTo>
                <a:lnTo>
                  <a:pt x="2544205" y="0"/>
                </a:lnTo>
                <a:lnTo>
                  <a:pt x="2661950" y="25400"/>
                </a:lnTo>
                <a:close/>
              </a:path>
              <a:path w="4589780" h="2057400">
                <a:moveTo>
                  <a:pt x="4589635" y="2019300"/>
                </a:moveTo>
                <a:lnTo>
                  <a:pt x="0" y="2019300"/>
                </a:lnTo>
                <a:lnTo>
                  <a:pt x="471" y="2006600"/>
                </a:lnTo>
                <a:lnTo>
                  <a:pt x="1396" y="1993900"/>
                </a:lnTo>
                <a:lnTo>
                  <a:pt x="3358" y="1981200"/>
                </a:lnTo>
                <a:lnTo>
                  <a:pt x="6449" y="1968500"/>
                </a:lnTo>
                <a:lnTo>
                  <a:pt x="10763" y="1943100"/>
                </a:lnTo>
                <a:lnTo>
                  <a:pt x="16394" y="1917700"/>
                </a:lnTo>
                <a:lnTo>
                  <a:pt x="23435" y="1892300"/>
                </a:lnTo>
                <a:lnTo>
                  <a:pt x="31979" y="1854200"/>
                </a:lnTo>
                <a:lnTo>
                  <a:pt x="42120" y="1816100"/>
                </a:lnTo>
                <a:lnTo>
                  <a:pt x="53952" y="1778000"/>
                </a:lnTo>
                <a:lnTo>
                  <a:pt x="67567" y="1727200"/>
                </a:lnTo>
                <a:lnTo>
                  <a:pt x="83060" y="1676400"/>
                </a:lnTo>
                <a:lnTo>
                  <a:pt x="100524" y="1625600"/>
                </a:lnTo>
                <a:lnTo>
                  <a:pt x="120053" y="1574800"/>
                </a:lnTo>
                <a:lnTo>
                  <a:pt x="141740" y="1511300"/>
                </a:lnTo>
                <a:lnTo>
                  <a:pt x="165678" y="1460500"/>
                </a:lnTo>
                <a:lnTo>
                  <a:pt x="191961" y="1397000"/>
                </a:lnTo>
                <a:lnTo>
                  <a:pt x="220682" y="1333500"/>
                </a:lnTo>
                <a:lnTo>
                  <a:pt x="251936" y="1270000"/>
                </a:lnTo>
                <a:lnTo>
                  <a:pt x="285815" y="1206500"/>
                </a:lnTo>
                <a:lnTo>
                  <a:pt x="322413" y="1130300"/>
                </a:lnTo>
                <a:lnTo>
                  <a:pt x="361824" y="1066800"/>
                </a:lnTo>
                <a:lnTo>
                  <a:pt x="404140" y="1003300"/>
                </a:lnTo>
                <a:lnTo>
                  <a:pt x="423954" y="965200"/>
                </a:lnTo>
                <a:lnTo>
                  <a:pt x="444551" y="939800"/>
                </a:lnTo>
                <a:lnTo>
                  <a:pt x="465940" y="914400"/>
                </a:lnTo>
                <a:lnTo>
                  <a:pt x="488135" y="876300"/>
                </a:lnTo>
                <a:lnTo>
                  <a:pt x="511145" y="850900"/>
                </a:lnTo>
                <a:lnTo>
                  <a:pt x="534981" y="812800"/>
                </a:lnTo>
                <a:lnTo>
                  <a:pt x="559656" y="787400"/>
                </a:lnTo>
                <a:lnTo>
                  <a:pt x="585181" y="762000"/>
                </a:lnTo>
                <a:lnTo>
                  <a:pt x="611565" y="723900"/>
                </a:lnTo>
                <a:lnTo>
                  <a:pt x="638822" y="698500"/>
                </a:lnTo>
                <a:lnTo>
                  <a:pt x="666961" y="660400"/>
                </a:lnTo>
                <a:lnTo>
                  <a:pt x="695994" y="635000"/>
                </a:lnTo>
                <a:lnTo>
                  <a:pt x="725932" y="609600"/>
                </a:lnTo>
                <a:lnTo>
                  <a:pt x="756786" y="571500"/>
                </a:lnTo>
                <a:lnTo>
                  <a:pt x="788568" y="546100"/>
                </a:lnTo>
                <a:lnTo>
                  <a:pt x="821289" y="520700"/>
                </a:lnTo>
                <a:lnTo>
                  <a:pt x="854959" y="482600"/>
                </a:lnTo>
                <a:lnTo>
                  <a:pt x="889590" y="457200"/>
                </a:lnTo>
                <a:lnTo>
                  <a:pt x="925194" y="431800"/>
                </a:lnTo>
                <a:lnTo>
                  <a:pt x="961780" y="406400"/>
                </a:lnTo>
                <a:lnTo>
                  <a:pt x="999361" y="381000"/>
                </a:lnTo>
                <a:lnTo>
                  <a:pt x="1037948" y="355600"/>
                </a:lnTo>
                <a:lnTo>
                  <a:pt x="1077552" y="330200"/>
                </a:lnTo>
                <a:lnTo>
                  <a:pt x="1118184" y="304800"/>
                </a:lnTo>
                <a:lnTo>
                  <a:pt x="1159854" y="279400"/>
                </a:lnTo>
                <a:lnTo>
                  <a:pt x="1202576" y="254000"/>
                </a:lnTo>
                <a:lnTo>
                  <a:pt x="1246358" y="228600"/>
                </a:lnTo>
                <a:lnTo>
                  <a:pt x="1291213" y="203200"/>
                </a:lnTo>
                <a:lnTo>
                  <a:pt x="1337153" y="190500"/>
                </a:lnTo>
                <a:lnTo>
                  <a:pt x="1384187" y="165100"/>
                </a:lnTo>
                <a:lnTo>
                  <a:pt x="1432327" y="152400"/>
                </a:lnTo>
                <a:lnTo>
                  <a:pt x="1481585" y="127000"/>
                </a:lnTo>
                <a:lnTo>
                  <a:pt x="1531971" y="114300"/>
                </a:lnTo>
                <a:lnTo>
                  <a:pt x="1583497" y="88900"/>
                </a:lnTo>
                <a:lnTo>
                  <a:pt x="1636174" y="76200"/>
                </a:lnTo>
                <a:lnTo>
                  <a:pt x="1858613" y="25400"/>
                </a:lnTo>
                <a:lnTo>
                  <a:pt x="2719112" y="25400"/>
                </a:lnTo>
                <a:lnTo>
                  <a:pt x="2936586" y="76200"/>
                </a:lnTo>
                <a:lnTo>
                  <a:pt x="2988208" y="88900"/>
                </a:lnTo>
                <a:lnTo>
                  <a:pt x="2241522" y="88900"/>
                </a:lnTo>
                <a:lnTo>
                  <a:pt x="2188824" y="101600"/>
                </a:lnTo>
                <a:lnTo>
                  <a:pt x="2034043" y="101600"/>
                </a:lnTo>
                <a:lnTo>
                  <a:pt x="1983558" y="114300"/>
                </a:lnTo>
                <a:lnTo>
                  <a:pt x="1933629" y="114300"/>
                </a:lnTo>
                <a:lnTo>
                  <a:pt x="1835446" y="139700"/>
                </a:lnTo>
                <a:lnTo>
                  <a:pt x="1787193" y="139700"/>
                </a:lnTo>
                <a:lnTo>
                  <a:pt x="1554374" y="203200"/>
                </a:lnTo>
                <a:lnTo>
                  <a:pt x="1509507" y="215900"/>
                </a:lnTo>
                <a:lnTo>
                  <a:pt x="1465209" y="241300"/>
                </a:lnTo>
                <a:lnTo>
                  <a:pt x="1421480" y="254000"/>
                </a:lnTo>
                <a:lnTo>
                  <a:pt x="1378322" y="279400"/>
                </a:lnTo>
                <a:lnTo>
                  <a:pt x="1335736" y="292100"/>
                </a:lnTo>
                <a:lnTo>
                  <a:pt x="1293723" y="317500"/>
                </a:lnTo>
                <a:lnTo>
                  <a:pt x="1252285" y="330200"/>
                </a:lnTo>
                <a:lnTo>
                  <a:pt x="1171136" y="381000"/>
                </a:lnTo>
                <a:lnTo>
                  <a:pt x="1092300" y="431800"/>
                </a:lnTo>
                <a:lnTo>
                  <a:pt x="1053752" y="457200"/>
                </a:lnTo>
                <a:lnTo>
                  <a:pt x="1015785" y="482600"/>
                </a:lnTo>
                <a:lnTo>
                  <a:pt x="978402" y="508000"/>
                </a:lnTo>
                <a:lnTo>
                  <a:pt x="941603" y="546100"/>
                </a:lnTo>
                <a:lnTo>
                  <a:pt x="905388" y="571500"/>
                </a:lnTo>
                <a:lnTo>
                  <a:pt x="869761" y="609600"/>
                </a:lnTo>
                <a:lnTo>
                  <a:pt x="834721" y="635000"/>
                </a:lnTo>
                <a:lnTo>
                  <a:pt x="800270" y="673100"/>
                </a:lnTo>
                <a:lnTo>
                  <a:pt x="766409" y="698500"/>
                </a:lnTo>
                <a:lnTo>
                  <a:pt x="733139" y="736600"/>
                </a:lnTo>
                <a:lnTo>
                  <a:pt x="700462" y="774700"/>
                </a:lnTo>
                <a:lnTo>
                  <a:pt x="668379" y="812800"/>
                </a:lnTo>
                <a:lnTo>
                  <a:pt x="636891" y="850900"/>
                </a:lnTo>
                <a:lnTo>
                  <a:pt x="605998" y="889000"/>
                </a:lnTo>
                <a:lnTo>
                  <a:pt x="575703" y="927100"/>
                </a:lnTo>
                <a:lnTo>
                  <a:pt x="546007" y="965200"/>
                </a:lnTo>
                <a:lnTo>
                  <a:pt x="516910" y="1016000"/>
                </a:lnTo>
                <a:lnTo>
                  <a:pt x="488414" y="1054100"/>
                </a:lnTo>
                <a:lnTo>
                  <a:pt x="452518" y="1117600"/>
                </a:lnTo>
                <a:lnTo>
                  <a:pt x="418765" y="1168400"/>
                </a:lnTo>
                <a:lnTo>
                  <a:pt x="387098" y="1219200"/>
                </a:lnTo>
                <a:lnTo>
                  <a:pt x="357459" y="1282700"/>
                </a:lnTo>
                <a:lnTo>
                  <a:pt x="329788" y="1333500"/>
                </a:lnTo>
                <a:lnTo>
                  <a:pt x="304028" y="1397000"/>
                </a:lnTo>
                <a:lnTo>
                  <a:pt x="280120" y="1447800"/>
                </a:lnTo>
                <a:lnTo>
                  <a:pt x="258005" y="1498600"/>
                </a:lnTo>
                <a:lnTo>
                  <a:pt x="237626" y="1549400"/>
                </a:lnTo>
                <a:lnTo>
                  <a:pt x="218924" y="1600200"/>
                </a:lnTo>
                <a:lnTo>
                  <a:pt x="201841" y="1638300"/>
                </a:lnTo>
                <a:lnTo>
                  <a:pt x="186317" y="1689100"/>
                </a:lnTo>
                <a:lnTo>
                  <a:pt x="172296" y="1727200"/>
                </a:lnTo>
                <a:lnTo>
                  <a:pt x="159718" y="1778000"/>
                </a:lnTo>
                <a:lnTo>
                  <a:pt x="148525" y="1816100"/>
                </a:lnTo>
                <a:lnTo>
                  <a:pt x="138659" y="1854200"/>
                </a:lnTo>
                <a:lnTo>
                  <a:pt x="130061" y="1879600"/>
                </a:lnTo>
                <a:lnTo>
                  <a:pt x="122673" y="1917700"/>
                </a:lnTo>
                <a:lnTo>
                  <a:pt x="116437" y="1943100"/>
                </a:lnTo>
                <a:lnTo>
                  <a:pt x="111294" y="1955800"/>
                </a:lnTo>
                <a:lnTo>
                  <a:pt x="4579409" y="1955800"/>
                </a:lnTo>
                <a:lnTo>
                  <a:pt x="4581874" y="1968500"/>
                </a:lnTo>
                <a:lnTo>
                  <a:pt x="4585450" y="1981200"/>
                </a:lnTo>
                <a:lnTo>
                  <a:pt x="4587755" y="1993900"/>
                </a:lnTo>
                <a:lnTo>
                  <a:pt x="4588871" y="2006600"/>
                </a:lnTo>
                <a:lnTo>
                  <a:pt x="4589635" y="2019300"/>
                </a:lnTo>
                <a:close/>
              </a:path>
              <a:path w="4589780" h="2057400">
                <a:moveTo>
                  <a:pt x="4579409" y="1955800"/>
                </a:moveTo>
                <a:lnTo>
                  <a:pt x="4476439" y="1955800"/>
                </a:lnTo>
                <a:lnTo>
                  <a:pt x="4470582" y="1943100"/>
                </a:lnTo>
                <a:lnTo>
                  <a:pt x="4463539" y="1905000"/>
                </a:lnTo>
                <a:lnTo>
                  <a:pt x="4455259" y="1879600"/>
                </a:lnTo>
                <a:lnTo>
                  <a:pt x="4445693" y="1841500"/>
                </a:lnTo>
                <a:lnTo>
                  <a:pt x="4434792" y="1816100"/>
                </a:lnTo>
                <a:lnTo>
                  <a:pt x="4422507" y="1778000"/>
                </a:lnTo>
                <a:lnTo>
                  <a:pt x="4408787" y="1727200"/>
                </a:lnTo>
                <a:lnTo>
                  <a:pt x="4393583" y="1689100"/>
                </a:lnTo>
                <a:lnTo>
                  <a:pt x="4376846" y="1638300"/>
                </a:lnTo>
                <a:lnTo>
                  <a:pt x="4358526" y="1600200"/>
                </a:lnTo>
                <a:lnTo>
                  <a:pt x="4338574" y="1549400"/>
                </a:lnTo>
                <a:lnTo>
                  <a:pt x="4316941" y="1498600"/>
                </a:lnTo>
                <a:lnTo>
                  <a:pt x="4293576" y="1447800"/>
                </a:lnTo>
                <a:lnTo>
                  <a:pt x="4268431" y="1384300"/>
                </a:lnTo>
                <a:lnTo>
                  <a:pt x="4241455" y="1333500"/>
                </a:lnTo>
                <a:lnTo>
                  <a:pt x="4212600" y="1282700"/>
                </a:lnTo>
                <a:lnTo>
                  <a:pt x="4181816" y="1219200"/>
                </a:lnTo>
                <a:lnTo>
                  <a:pt x="4149054" y="1168400"/>
                </a:lnTo>
                <a:lnTo>
                  <a:pt x="4114263" y="1104900"/>
                </a:lnTo>
                <a:lnTo>
                  <a:pt x="4077395" y="1054100"/>
                </a:lnTo>
                <a:lnTo>
                  <a:pt x="4047585" y="1003300"/>
                </a:lnTo>
                <a:lnTo>
                  <a:pt x="4017202" y="965200"/>
                </a:lnTo>
                <a:lnTo>
                  <a:pt x="3986250" y="927100"/>
                </a:lnTo>
                <a:lnTo>
                  <a:pt x="3954728" y="889000"/>
                </a:lnTo>
                <a:lnTo>
                  <a:pt x="3922638" y="838200"/>
                </a:lnTo>
                <a:lnTo>
                  <a:pt x="3889981" y="800100"/>
                </a:lnTo>
                <a:lnTo>
                  <a:pt x="3856758" y="762000"/>
                </a:lnTo>
                <a:lnTo>
                  <a:pt x="3822972" y="736600"/>
                </a:lnTo>
                <a:lnTo>
                  <a:pt x="3788623" y="698500"/>
                </a:lnTo>
                <a:lnTo>
                  <a:pt x="3753711" y="660400"/>
                </a:lnTo>
                <a:lnTo>
                  <a:pt x="3718240" y="622300"/>
                </a:lnTo>
                <a:lnTo>
                  <a:pt x="3682209" y="596900"/>
                </a:lnTo>
                <a:lnTo>
                  <a:pt x="3645620" y="558800"/>
                </a:lnTo>
                <a:lnTo>
                  <a:pt x="3608475" y="533400"/>
                </a:lnTo>
                <a:lnTo>
                  <a:pt x="3570774" y="508000"/>
                </a:lnTo>
                <a:lnTo>
                  <a:pt x="3532519" y="469900"/>
                </a:lnTo>
                <a:lnTo>
                  <a:pt x="3493711" y="444500"/>
                </a:lnTo>
                <a:lnTo>
                  <a:pt x="3414442" y="393700"/>
                </a:lnTo>
                <a:lnTo>
                  <a:pt x="3332976" y="342900"/>
                </a:lnTo>
                <a:lnTo>
                  <a:pt x="3291423" y="330200"/>
                </a:lnTo>
                <a:lnTo>
                  <a:pt x="3206681" y="279400"/>
                </a:lnTo>
                <a:lnTo>
                  <a:pt x="3163496" y="266700"/>
                </a:lnTo>
                <a:lnTo>
                  <a:pt x="3119769" y="241300"/>
                </a:lnTo>
                <a:lnTo>
                  <a:pt x="3030695" y="215900"/>
                </a:lnTo>
                <a:lnTo>
                  <a:pt x="2985350" y="190500"/>
                </a:lnTo>
                <a:lnTo>
                  <a:pt x="2846104" y="152400"/>
                </a:lnTo>
                <a:lnTo>
                  <a:pt x="2798621" y="152400"/>
                </a:lnTo>
                <a:lnTo>
                  <a:pt x="2652989" y="114300"/>
                </a:lnTo>
                <a:lnTo>
                  <a:pt x="2603388" y="114300"/>
                </a:lnTo>
                <a:lnTo>
                  <a:pt x="2553261" y="101600"/>
                </a:lnTo>
                <a:lnTo>
                  <a:pt x="2399733" y="101600"/>
                </a:lnTo>
                <a:lnTo>
                  <a:pt x="2347512" y="88900"/>
                </a:lnTo>
                <a:lnTo>
                  <a:pt x="2988208" y="88900"/>
                </a:lnTo>
                <a:lnTo>
                  <a:pt x="3038750" y="114300"/>
                </a:lnTo>
                <a:lnTo>
                  <a:pt x="3088221" y="127000"/>
                </a:lnTo>
                <a:lnTo>
                  <a:pt x="3136632" y="152400"/>
                </a:lnTo>
                <a:lnTo>
                  <a:pt x="3183992" y="165100"/>
                </a:lnTo>
                <a:lnTo>
                  <a:pt x="3230310" y="190500"/>
                </a:lnTo>
                <a:lnTo>
                  <a:pt x="3275596" y="203200"/>
                </a:lnTo>
                <a:lnTo>
                  <a:pt x="3319859" y="228600"/>
                </a:lnTo>
                <a:lnTo>
                  <a:pt x="3363109" y="254000"/>
                </a:lnTo>
                <a:lnTo>
                  <a:pt x="3405355" y="279400"/>
                </a:lnTo>
                <a:lnTo>
                  <a:pt x="3446607" y="304800"/>
                </a:lnTo>
                <a:lnTo>
                  <a:pt x="3486874" y="330200"/>
                </a:lnTo>
                <a:lnTo>
                  <a:pt x="3526166" y="355600"/>
                </a:lnTo>
                <a:lnTo>
                  <a:pt x="3564493" y="381000"/>
                </a:lnTo>
                <a:lnTo>
                  <a:pt x="3601863" y="406400"/>
                </a:lnTo>
                <a:lnTo>
                  <a:pt x="3638286" y="431800"/>
                </a:lnTo>
                <a:lnTo>
                  <a:pt x="3673772" y="457200"/>
                </a:lnTo>
                <a:lnTo>
                  <a:pt x="3708330" y="482600"/>
                </a:lnTo>
                <a:lnTo>
                  <a:pt x="3741970" y="520700"/>
                </a:lnTo>
                <a:lnTo>
                  <a:pt x="3774701" y="546100"/>
                </a:lnTo>
                <a:lnTo>
                  <a:pt x="3806533" y="571500"/>
                </a:lnTo>
                <a:lnTo>
                  <a:pt x="3837476" y="609600"/>
                </a:lnTo>
                <a:lnTo>
                  <a:pt x="3867537" y="635000"/>
                </a:lnTo>
                <a:lnTo>
                  <a:pt x="3896729" y="660400"/>
                </a:lnTo>
                <a:lnTo>
                  <a:pt x="3925059" y="698500"/>
                </a:lnTo>
                <a:lnTo>
                  <a:pt x="3952537" y="723900"/>
                </a:lnTo>
                <a:lnTo>
                  <a:pt x="3979172" y="762000"/>
                </a:lnTo>
                <a:lnTo>
                  <a:pt x="4004976" y="787400"/>
                </a:lnTo>
                <a:lnTo>
                  <a:pt x="4029955" y="812800"/>
                </a:lnTo>
                <a:lnTo>
                  <a:pt x="4054121" y="850900"/>
                </a:lnTo>
                <a:lnTo>
                  <a:pt x="4077483" y="876300"/>
                </a:lnTo>
                <a:lnTo>
                  <a:pt x="4100050" y="914400"/>
                </a:lnTo>
                <a:lnTo>
                  <a:pt x="4121831" y="939800"/>
                </a:lnTo>
                <a:lnTo>
                  <a:pt x="4142837" y="965200"/>
                </a:lnTo>
                <a:lnTo>
                  <a:pt x="4163077" y="1003300"/>
                </a:lnTo>
                <a:lnTo>
                  <a:pt x="4206421" y="1066800"/>
                </a:lnTo>
                <a:lnTo>
                  <a:pt x="4246933" y="1130300"/>
                </a:lnTo>
                <a:lnTo>
                  <a:pt x="4284695" y="1206500"/>
                </a:lnTo>
                <a:lnTo>
                  <a:pt x="4319788" y="1270000"/>
                </a:lnTo>
                <a:lnTo>
                  <a:pt x="4352295" y="1333500"/>
                </a:lnTo>
                <a:lnTo>
                  <a:pt x="4382298" y="1397000"/>
                </a:lnTo>
                <a:lnTo>
                  <a:pt x="4409880" y="1460500"/>
                </a:lnTo>
                <a:lnTo>
                  <a:pt x="4435122" y="1511300"/>
                </a:lnTo>
                <a:lnTo>
                  <a:pt x="4458107" y="1574800"/>
                </a:lnTo>
                <a:lnTo>
                  <a:pt x="4478916" y="1625600"/>
                </a:lnTo>
                <a:lnTo>
                  <a:pt x="4497633" y="1676400"/>
                </a:lnTo>
                <a:lnTo>
                  <a:pt x="4514338" y="1727200"/>
                </a:lnTo>
                <a:lnTo>
                  <a:pt x="4529115" y="1778000"/>
                </a:lnTo>
                <a:lnTo>
                  <a:pt x="4542045" y="1816100"/>
                </a:lnTo>
                <a:lnTo>
                  <a:pt x="4553211" y="1854200"/>
                </a:lnTo>
                <a:lnTo>
                  <a:pt x="4562695" y="1892300"/>
                </a:lnTo>
                <a:lnTo>
                  <a:pt x="4570578" y="1917700"/>
                </a:lnTo>
                <a:lnTo>
                  <a:pt x="4576944" y="1943100"/>
                </a:lnTo>
                <a:lnTo>
                  <a:pt x="4579409" y="1955800"/>
                </a:lnTo>
                <a:close/>
              </a:path>
              <a:path w="4589780" h="2057400">
                <a:moveTo>
                  <a:pt x="4569996" y="2057400"/>
                </a:moveTo>
                <a:lnTo>
                  <a:pt x="19915" y="2057400"/>
                </a:lnTo>
                <a:lnTo>
                  <a:pt x="11935" y="2044700"/>
                </a:lnTo>
                <a:lnTo>
                  <a:pt x="5845" y="2032000"/>
                </a:lnTo>
                <a:lnTo>
                  <a:pt x="1829" y="2019300"/>
                </a:lnTo>
                <a:lnTo>
                  <a:pt x="4588041" y="2019300"/>
                </a:lnTo>
                <a:lnTo>
                  <a:pt x="4584148" y="2032000"/>
                </a:lnTo>
                <a:lnTo>
                  <a:pt x="4578010" y="2044700"/>
                </a:lnTo>
                <a:lnTo>
                  <a:pt x="4569996" y="2057400"/>
                </a:lnTo>
                <a:close/>
              </a:path>
            </a:pathLst>
          </a:custGeom>
          <a:solidFill>
            <a:srgbClr val="F0611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518159" marR="5080" indent="-149860">
              <a:lnSpc>
                <a:spcPct val="120900"/>
              </a:lnSpc>
              <a:spcBef>
                <a:spcPts val="95"/>
              </a:spcBef>
            </a:pPr>
            <a:r>
              <a:rPr dirty="0" spc="204"/>
              <a:t>The</a:t>
            </a:r>
            <a:r>
              <a:rPr dirty="0" spc="-335"/>
              <a:t> </a:t>
            </a:r>
            <a:r>
              <a:rPr dirty="0" spc="195"/>
              <a:t>sun</a:t>
            </a:r>
            <a:r>
              <a:rPr dirty="0" spc="-335"/>
              <a:t> </a:t>
            </a:r>
            <a:r>
              <a:rPr dirty="0" spc="175"/>
              <a:t>came</a:t>
            </a:r>
            <a:r>
              <a:rPr dirty="0" spc="-335"/>
              <a:t> </a:t>
            </a:r>
            <a:r>
              <a:rPr dirty="0" spc="425"/>
              <a:t>up</a:t>
            </a:r>
            <a:r>
              <a:rPr dirty="0" spc="-335"/>
              <a:t> </a:t>
            </a:r>
            <a:r>
              <a:rPr dirty="0" spc="285"/>
              <a:t>and</a:t>
            </a:r>
            <a:r>
              <a:rPr dirty="0" spc="-335"/>
              <a:t> </a:t>
            </a:r>
            <a:r>
              <a:rPr dirty="0" spc="229"/>
              <a:t>he</a:t>
            </a:r>
            <a:r>
              <a:rPr dirty="0" spc="-335"/>
              <a:t> </a:t>
            </a:r>
            <a:r>
              <a:rPr dirty="0" spc="285"/>
              <a:t>looked</a:t>
            </a:r>
            <a:r>
              <a:rPr dirty="0" spc="-335"/>
              <a:t> </a:t>
            </a:r>
            <a:r>
              <a:rPr dirty="0" spc="185"/>
              <a:t>around,  But</a:t>
            </a:r>
            <a:r>
              <a:rPr dirty="0" spc="-330"/>
              <a:t> </a:t>
            </a:r>
            <a:r>
              <a:rPr dirty="0" spc="250"/>
              <a:t>the</a:t>
            </a:r>
            <a:r>
              <a:rPr dirty="0" spc="-330"/>
              <a:t> </a:t>
            </a:r>
            <a:r>
              <a:rPr dirty="0" spc="225"/>
              <a:t>other</a:t>
            </a:r>
            <a:r>
              <a:rPr dirty="0" spc="-330"/>
              <a:t> </a:t>
            </a:r>
            <a:r>
              <a:rPr dirty="0" spc="210"/>
              <a:t>zombie</a:t>
            </a:r>
            <a:r>
              <a:rPr dirty="0" spc="-330"/>
              <a:t> </a:t>
            </a:r>
            <a:r>
              <a:rPr dirty="0" spc="305"/>
              <a:t>couldn</a:t>
            </a:r>
            <a:r>
              <a:rPr dirty="0" sz="5500" spc="305">
                <a:latin typeface="Gill Sans MT"/>
                <a:cs typeface="Gill Sans MT"/>
              </a:rPr>
              <a:t>'</a:t>
            </a:r>
            <a:r>
              <a:rPr dirty="0" spc="305"/>
              <a:t>t</a:t>
            </a:r>
            <a:r>
              <a:rPr dirty="0" spc="-330"/>
              <a:t> </a:t>
            </a:r>
            <a:r>
              <a:rPr dirty="0" spc="285"/>
              <a:t>be</a:t>
            </a:r>
            <a:r>
              <a:rPr dirty="0" spc="-330"/>
              <a:t> </a:t>
            </a:r>
            <a:r>
              <a:rPr dirty="0" spc="235"/>
              <a:t>found.</a:t>
            </a:r>
            <a:endParaRPr sz="55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161478" y="188729"/>
            <a:ext cx="4044026" cy="991004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4378189" y="5660750"/>
            <a:ext cx="791029" cy="20242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4506816" y="5488643"/>
            <a:ext cx="2614693" cy="23368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5834106" y="7534560"/>
            <a:ext cx="23495" cy="229870"/>
          </a:xfrm>
          <a:custGeom>
            <a:avLst/>
            <a:gdLst/>
            <a:ahLst/>
            <a:cxnLst/>
            <a:rect l="l" t="t" r="r" b="b"/>
            <a:pathLst>
              <a:path w="23494" h="229870">
                <a:moveTo>
                  <a:pt x="17737" y="229251"/>
                </a:moveTo>
                <a:lnTo>
                  <a:pt x="8410" y="186700"/>
                </a:lnTo>
                <a:lnTo>
                  <a:pt x="3033" y="143876"/>
                </a:lnTo>
                <a:lnTo>
                  <a:pt x="359" y="100821"/>
                </a:lnTo>
                <a:lnTo>
                  <a:pt x="0" y="71117"/>
                </a:lnTo>
                <a:lnTo>
                  <a:pt x="218" y="57813"/>
                </a:lnTo>
                <a:lnTo>
                  <a:pt x="753" y="43360"/>
                </a:lnTo>
                <a:lnTo>
                  <a:pt x="1688" y="28907"/>
                </a:lnTo>
                <a:lnTo>
                  <a:pt x="3139" y="14453"/>
                </a:lnTo>
                <a:lnTo>
                  <a:pt x="5223" y="0"/>
                </a:lnTo>
                <a:lnTo>
                  <a:pt x="8958" y="14121"/>
                </a:lnTo>
                <a:lnTo>
                  <a:pt x="16736" y="56812"/>
                </a:lnTo>
                <a:lnTo>
                  <a:pt x="21100" y="99820"/>
                </a:lnTo>
                <a:lnTo>
                  <a:pt x="23055" y="142781"/>
                </a:lnTo>
                <a:lnTo>
                  <a:pt x="23174" y="158169"/>
                </a:lnTo>
                <a:lnTo>
                  <a:pt x="22993" y="171437"/>
                </a:lnTo>
                <a:lnTo>
                  <a:pt x="22312" y="185891"/>
                </a:lnTo>
                <a:lnTo>
                  <a:pt x="21303" y="200344"/>
                </a:lnTo>
                <a:lnTo>
                  <a:pt x="19825" y="214797"/>
                </a:lnTo>
                <a:lnTo>
                  <a:pt x="17737" y="229251"/>
                </a:lnTo>
                <a:close/>
              </a:path>
            </a:pathLst>
          </a:custGeom>
          <a:solidFill>
            <a:srgbClr val="A3340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5808720" y="5649991"/>
            <a:ext cx="0" cy="725170"/>
          </a:xfrm>
          <a:custGeom>
            <a:avLst/>
            <a:gdLst/>
            <a:ahLst/>
            <a:cxnLst/>
            <a:rect l="l" t="t" r="r" b="b"/>
            <a:pathLst>
              <a:path w="0" h="725170">
                <a:moveTo>
                  <a:pt x="0" y="0"/>
                </a:moveTo>
                <a:lnTo>
                  <a:pt x="0" y="724794"/>
                </a:lnTo>
              </a:path>
            </a:pathLst>
          </a:custGeom>
          <a:ln w="35941">
            <a:solidFill>
              <a:srgbClr val="B1562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6822159" y="6039165"/>
            <a:ext cx="119380" cy="1151890"/>
          </a:xfrm>
          <a:custGeom>
            <a:avLst/>
            <a:gdLst/>
            <a:ahLst/>
            <a:cxnLst/>
            <a:rect l="l" t="t" r="r" b="b"/>
            <a:pathLst>
              <a:path w="119380" h="1151890">
                <a:moveTo>
                  <a:pt x="18520" y="1151765"/>
                </a:moveTo>
                <a:lnTo>
                  <a:pt x="38448" y="1081344"/>
                </a:lnTo>
                <a:lnTo>
                  <a:pt x="54810" y="1010360"/>
                </a:lnTo>
                <a:lnTo>
                  <a:pt x="62318" y="968564"/>
                </a:lnTo>
                <a:lnTo>
                  <a:pt x="63570" y="962557"/>
                </a:lnTo>
                <a:lnTo>
                  <a:pt x="64320" y="956801"/>
                </a:lnTo>
                <a:lnTo>
                  <a:pt x="66823" y="938531"/>
                </a:lnTo>
                <a:lnTo>
                  <a:pt x="69326" y="920761"/>
                </a:lnTo>
                <a:lnTo>
                  <a:pt x="70327" y="914755"/>
                </a:lnTo>
                <a:lnTo>
                  <a:pt x="71829" y="902741"/>
                </a:lnTo>
                <a:lnTo>
                  <a:pt x="78778" y="830475"/>
                </a:lnTo>
                <a:lnTo>
                  <a:pt x="82978" y="758020"/>
                </a:lnTo>
                <a:lnTo>
                  <a:pt x="84202" y="712779"/>
                </a:lnTo>
                <a:lnTo>
                  <a:pt x="84233" y="694658"/>
                </a:lnTo>
                <a:lnTo>
                  <a:pt x="84342" y="667483"/>
                </a:lnTo>
                <a:lnTo>
                  <a:pt x="83635" y="622078"/>
                </a:lnTo>
                <a:lnTo>
                  <a:pt x="81840" y="576634"/>
                </a:lnTo>
                <a:lnTo>
                  <a:pt x="79153" y="528333"/>
                </a:lnTo>
                <a:lnTo>
                  <a:pt x="75611" y="480046"/>
                </a:lnTo>
                <a:lnTo>
                  <a:pt x="71234" y="431787"/>
                </a:lnTo>
                <a:lnTo>
                  <a:pt x="66044" y="383569"/>
                </a:lnTo>
                <a:lnTo>
                  <a:pt x="60062" y="335408"/>
                </a:lnTo>
                <a:lnTo>
                  <a:pt x="53308" y="287315"/>
                </a:lnTo>
                <a:lnTo>
                  <a:pt x="42171" y="215268"/>
                </a:lnTo>
                <a:lnTo>
                  <a:pt x="29532" y="143407"/>
                </a:lnTo>
                <a:lnTo>
                  <a:pt x="15517" y="71516"/>
                </a:lnTo>
                <a:lnTo>
                  <a:pt x="0" y="0"/>
                </a:lnTo>
                <a:lnTo>
                  <a:pt x="17024" y="45889"/>
                </a:lnTo>
                <a:lnTo>
                  <a:pt x="32406" y="92389"/>
                </a:lnTo>
                <a:lnTo>
                  <a:pt x="46301" y="139404"/>
                </a:lnTo>
                <a:lnTo>
                  <a:pt x="58861" y="186836"/>
                </a:lnTo>
                <a:lnTo>
                  <a:pt x="70239" y="234587"/>
                </a:lnTo>
                <a:lnTo>
                  <a:pt x="80589" y="282561"/>
                </a:lnTo>
                <a:lnTo>
                  <a:pt x="89656" y="330859"/>
                </a:lnTo>
                <a:lnTo>
                  <a:pt x="97570" y="379380"/>
                </a:lnTo>
                <a:lnTo>
                  <a:pt x="104302" y="428096"/>
                </a:lnTo>
                <a:lnTo>
                  <a:pt x="109824" y="476978"/>
                </a:lnTo>
                <a:lnTo>
                  <a:pt x="114109" y="526000"/>
                </a:lnTo>
                <a:lnTo>
                  <a:pt x="117129" y="575132"/>
                </a:lnTo>
                <a:lnTo>
                  <a:pt x="118848" y="649213"/>
                </a:lnTo>
                <a:lnTo>
                  <a:pt x="118501" y="685961"/>
                </a:lnTo>
                <a:lnTo>
                  <a:pt x="115377" y="759835"/>
                </a:lnTo>
                <a:lnTo>
                  <a:pt x="112948" y="787428"/>
                </a:lnTo>
                <a:lnTo>
                  <a:pt x="112123" y="796626"/>
                </a:lnTo>
                <a:lnTo>
                  <a:pt x="106984" y="842613"/>
                </a:lnTo>
                <a:lnTo>
                  <a:pt x="96989" y="906668"/>
                </a:lnTo>
                <a:lnTo>
                  <a:pt x="81081" y="978747"/>
                </a:lnTo>
                <a:lnTo>
                  <a:pt x="60297" y="1049595"/>
                </a:lnTo>
                <a:lnTo>
                  <a:pt x="33885" y="1118366"/>
                </a:lnTo>
                <a:lnTo>
                  <a:pt x="18520" y="115176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4563210" y="6039167"/>
            <a:ext cx="118745" cy="1151890"/>
          </a:xfrm>
          <a:custGeom>
            <a:avLst/>
            <a:gdLst/>
            <a:ahLst/>
            <a:cxnLst/>
            <a:rect l="l" t="t" r="r" b="b"/>
            <a:pathLst>
              <a:path w="118744" h="1151890">
                <a:moveTo>
                  <a:pt x="100101" y="1151765"/>
                </a:moveTo>
                <a:lnTo>
                  <a:pt x="70957" y="1084285"/>
                </a:lnTo>
                <a:lnTo>
                  <a:pt x="47143" y="1014365"/>
                </a:lnTo>
                <a:lnTo>
                  <a:pt x="29136" y="942849"/>
                </a:lnTo>
                <a:lnTo>
                  <a:pt x="15483" y="870206"/>
                </a:lnTo>
                <a:lnTo>
                  <a:pt x="11742" y="842613"/>
                </a:lnTo>
                <a:lnTo>
                  <a:pt x="10528" y="833416"/>
                </a:lnTo>
                <a:lnTo>
                  <a:pt x="8225" y="815146"/>
                </a:lnTo>
                <a:lnTo>
                  <a:pt x="5679" y="787428"/>
                </a:lnTo>
                <a:lnTo>
                  <a:pt x="4800" y="778230"/>
                </a:lnTo>
                <a:lnTo>
                  <a:pt x="1293" y="722794"/>
                </a:lnTo>
                <a:lnTo>
                  <a:pt x="47" y="667483"/>
                </a:lnTo>
                <a:lnTo>
                  <a:pt x="0" y="640199"/>
                </a:lnTo>
                <a:lnTo>
                  <a:pt x="353" y="612106"/>
                </a:lnTo>
                <a:lnTo>
                  <a:pt x="4638" y="525999"/>
                </a:lnTo>
                <a:lnTo>
                  <a:pt x="8907" y="476978"/>
                </a:lnTo>
                <a:lnTo>
                  <a:pt x="14410" y="428096"/>
                </a:lnTo>
                <a:lnTo>
                  <a:pt x="21134" y="379380"/>
                </a:lnTo>
                <a:lnTo>
                  <a:pt x="29063" y="330859"/>
                </a:lnTo>
                <a:lnTo>
                  <a:pt x="38183" y="282561"/>
                </a:lnTo>
                <a:lnTo>
                  <a:pt x="48504" y="234587"/>
                </a:lnTo>
                <a:lnTo>
                  <a:pt x="59867" y="186836"/>
                </a:lnTo>
                <a:lnTo>
                  <a:pt x="72418" y="139404"/>
                </a:lnTo>
                <a:lnTo>
                  <a:pt x="86301" y="92389"/>
                </a:lnTo>
                <a:lnTo>
                  <a:pt x="101662" y="45889"/>
                </a:lnTo>
                <a:lnTo>
                  <a:pt x="118647" y="0"/>
                </a:lnTo>
                <a:lnTo>
                  <a:pt x="110715" y="35711"/>
                </a:lnTo>
                <a:lnTo>
                  <a:pt x="103149" y="71516"/>
                </a:lnTo>
                <a:lnTo>
                  <a:pt x="89189" y="143407"/>
                </a:lnTo>
                <a:lnTo>
                  <a:pt x="76547" y="215267"/>
                </a:lnTo>
                <a:lnTo>
                  <a:pt x="65388" y="287315"/>
                </a:lnTo>
                <a:lnTo>
                  <a:pt x="58676" y="335407"/>
                </a:lnTo>
                <a:lnTo>
                  <a:pt x="52716" y="383569"/>
                </a:lnTo>
                <a:lnTo>
                  <a:pt x="47528" y="431786"/>
                </a:lnTo>
                <a:lnTo>
                  <a:pt x="43131" y="480045"/>
                </a:lnTo>
                <a:lnTo>
                  <a:pt x="39542" y="528332"/>
                </a:lnTo>
                <a:lnTo>
                  <a:pt x="36782" y="576633"/>
                </a:lnTo>
                <a:lnTo>
                  <a:pt x="35062" y="622078"/>
                </a:lnTo>
                <a:lnTo>
                  <a:pt x="34796" y="640199"/>
                </a:lnTo>
                <a:lnTo>
                  <a:pt x="34279" y="667483"/>
                </a:lnTo>
                <a:lnTo>
                  <a:pt x="34520" y="712779"/>
                </a:lnTo>
                <a:lnTo>
                  <a:pt x="35692" y="758020"/>
                </a:lnTo>
                <a:lnTo>
                  <a:pt x="39924" y="830475"/>
                </a:lnTo>
                <a:lnTo>
                  <a:pt x="46968" y="902741"/>
                </a:lnTo>
                <a:lnTo>
                  <a:pt x="47544" y="908748"/>
                </a:lnTo>
                <a:lnTo>
                  <a:pt x="48369" y="914755"/>
                </a:lnTo>
                <a:lnTo>
                  <a:pt x="49295" y="920761"/>
                </a:lnTo>
                <a:lnTo>
                  <a:pt x="51848" y="938531"/>
                </a:lnTo>
                <a:lnTo>
                  <a:pt x="55152" y="962557"/>
                </a:lnTo>
                <a:lnTo>
                  <a:pt x="56428" y="968564"/>
                </a:lnTo>
                <a:lnTo>
                  <a:pt x="57429" y="974571"/>
                </a:lnTo>
                <a:lnTo>
                  <a:pt x="63962" y="1010360"/>
                </a:lnTo>
                <a:lnTo>
                  <a:pt x="71590" y="1045934"/>
                </a:lnTo>
                <a:lnTo>
                  <a:pt x="80258" y="1081344"/>
                </a:lnTo>
                <a:lnTo>
                  <a:pt x="89812" y="1116614"/>
                </a:lnTo>
                <a:lnTo>
                  <a:pt x="100101" y="115176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5615308" y="5127915"/>
            <a:ext cx="211454" cy="311150"/>
          </a:xfrm>
          <a:custGeom>
            <a:avLst/>
            <a:gdLst/>
            <a:ahLst/>
            <a:cxnLst/>
            <a:rect l="l" t="t" r="r" b="b"/>
            <a:pathLst>
              <a:path w="211455" h="311150">
                <a:moveTo>
                  <a:pt x="211257" y="310841"/>
                </a:moveTo>
                <a:lnTo>
                  <a:pt x="177688" y="276835"/>
                </a:lnTo>
                <a:lnTo>
                  <a:pt x="146936" y="240764"/>
                </a:lnTo>
                <a:lnTo>
                  <a:pt x="118185" y="203629"/>
                </a:lnTo>
                <a:lnTo>
                  <a:pt x="91023" y="165029"/>
                </a:lnTo>
                <a:lnTo>
                  <a:pt x="65481" y="125919"/>
                </a:lnTo>
                <a:lnTo>
                  <a:pt x="41395" y="85343"/>
                </a:lnTo>
                <a:lnTo>
                  <a:pt x="19280" y="43704"/>
                </a:lnTo>
                <a:lnTo>
                  <a:pt x="0" y="0"/>
                </a:lnTo>
                <a:lnTo>
                  <a:pt x="17212" y="16682"/>
                </a:lnTo>
                <a:lnTo>
                  <a:pt x="49188" y="51736"/>
                </a:lnTo>
                <a:lnTo>
                  <a:pt x="78838" y="88358"/>
                </a:lnTo>
                <a:lnTo>
                  <a:pt x="106790" y="126173"/>
                </a:lnTo>
                <a:lnTo>
                  <a:pt x="133350" y="165181"/>
                </a:lnTo>
                <a:lnTo>
                  <a:pt x="158132" y="204924"/>
                </a:lnTo>
                <a:lnTo>
                  <a:pt x="181235" y="246012"/>
                </a:lnTo>
                <a:lnTo>
                  <a:pt x="202094" y="288668"/>
                </a:lnTo>
                <a:lnTo>
                  <a:pt x="211257" y="310841"/>
                </a:lnTo>
                <a:close/>
              </a:path>
            </a:pathLst>
          </a:custGeom>
          <a:solidFill>
            <a:srgbClr val="94C19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6489114" y="6608543"/>
            <a:ext cx="768350" cy="1163320"/>
          </a:xfrm>
          <a:custGeom>
            <a:avLst/>
            <a:gdLst/>
            <a:ahLst/>
            <a:cxnLst/>
            <a:rect l="l" t="t" r="r" b="b"/>
            <a:pathLst>
              <a:path w="768350" h="1163320">
                <a:moveTo>
                  <a:pt x="148831" y="458872"/>
                </a:moveTo>
                <a:lnTo>
                  <a:pt x="85601" y="422780"/>
                </a:lnTo>
                <a:lnTo>
                  <a:pt x="56991" y="386674"/>
                </a:lnTo>
                <a:lnTo>
                  <a:pt x="35296" y="347548"/>
                </a:lnTo>
                <a:lnTo>
                  <a:pt x="35180" y="326525"/>
                </a:lnTo>
                <a:lnTo>
                  <a:pt x="51986" y="316472"/>
                </a:lnTo>
                <a:lnTo>
                  <a:pt x="81055" y="310257"/>
                </a:lnTo>
                <a:lnTo>
                  <a:pt x="117729" y="300747"/>
                </a:lnTo>
                <a:lnTo>
                  <a:pt x="157352" y="280808"/>
                </a:lnTo>
                <a:lnTo>
                  <a:pt x="197364" y="249273"/>
                </a:lnTo>
                <a:lnTo>
                  <a:pt x="246950" y="205726"/>
                </a:lnTo>
                <a:lnTo>
                  <a:pt x="326807" y="132645"/>
                </a:lnTo>
                <a:lnTo>
                  <a:pt x="371337" y="92038"/>
                </a:lnTo>
                <a:lnTo>
                  <a:pt x="410092" y="57655"/>
                </a:lnTo>
                <a:lnTo>
                  <a:pt x="444412" y="28876"/>
                </a:lnTo>
                <a:lnTo>
                  <a:pt x="477704" y="4505"/>
                </a:lnTo>
                <a:lnTo>
                  <a:pt x="486213" y="0"/>
                </a:lnTo>
                <a:lnTo>
                  <a:pt x="525193" y="5873"/>
                </a:lnTo>
                <a:lnTo>
                  <a:pt x="559669" y="46050"/>
                </a:lnTo>
                <a:lnTo>
                  <a:pt x="585885" y="95800"/>
                </a:lnTo>
                <a:lnTo>
                  <a:pt x="600088" y="130393"/>
                </a:lnTo>
                <a:lnTo>
                  <a:pt x="600839" y="132646"/>
                </a:lnTo>
                <a:lnTo>
                  <a:pt x="601240" y="133647"/>
                </a:lnTo>
                <a:lnTo>
                  <a:pt x="601339" y="134398"/>
                </a:lnTo>
                <a:lnTo>
                  <a:pt x="604005" y="134398"/>
                </a:lnTo>
                <a:lnTo>
                  <a:pt x="607096" y="137651"/>
                </a:lnTo>
                <a:lnTo>
                  <a:pt x="645408" y="179545"/>
                </a:lnTo>
                <a:lnTo>
                  <a:pt x="679144" y="222964"/>
                </a:lnTo>
                <a:lnTo>
                  <a:pt x="708141" y="267837"/>
                </a:lnTo>
                <a:lnTo>
                  <a:pt x="732233" y="314095"/>
                </a:lnTo>
                <a:lnTo>
                  <a:pt x="746551" y="348132"/>
                </a:lnTo>
                <a:lnTo>
                  <a:pt x="350564" y="348132"/>
                </a:lnTo>
                <a:lnTo>
                  <a:pt x="333045" y="364150"/>
                </a:lnTo>
                <a:lnTo>
                  <a:pt x="276762" y="410696"/>
                </a:lnTo>
                <a:lnTo>
                  <a:pt x="228102" y="441465"/>
                </a:lnTo>
                <a:lnTo>
                  <a:pt x="185859" y="457256"/>
                </a:lnTo>
                <a:lnTo>
                  <a:pt x="148831" y="458872"/>
                </a:lnTo>
                <a:close/>
              </a:path>
              <a:path w="768350" h="1163320">
                <a:moveTo>
                  <a:pt x="604005" y="134398"/>
                </a:moveTo>
                <a:lnTo>
                  <a:pt x="601339" y="134398"/>
                </a:lnTo>
                <a:lnTo>
                  <a:pt x="601590" y="133647"/>
                </a:lnTo>
                <a:lnTo>
                  <a:pt x="602341" y="132646"/>
                </a:lnTo>
                <a:lnTo>
                  <a:pt x="604005" y="134398"/>
                </a:lnTo>
                <a:close/>
              </a:path>
              <a:path w="768350" h="1163320">
                <a:moveTo>
                  <a:pt x="693288" y="786864"/>
                </a:moveTo>
                <a:lnTo>
                  <a:pt x="304263" y="786864"/>
                </a:lnTo>
                <a:lnTo>
                  <a:pt x="353059" y="733063"/>
                </a:lnTo>
                <a:lnTo>
                  <a:pt x="388669" y="684001"/>
                </a:lnTo>
                <a:lnTo>
                  <a:pt x="410482" y="648266"/>
                </a:lnTo>
                <a:lnTo>
                  <a:pt x="417888" y="634447"/>
                </a:lnTo>
                <a:lnTo>
                  <a:pt x="414302" y="603119"/>
                </a:lnTo>
                <a:lnTo>
                  <a:pt x="402715" y="527047"/>
                </a:lnTo>
                <a:lnTo>
                  <a:pt x="381884" y="433097"/>
                </a:lnTo>
                <a:lnTo>
                  <a:pt x="350564" y="348132"/>
                </a:lnTo>
                <a:lnTo>
                  <a:pt x="746551" y="348132"/>
                </a:lnTo>
                <a:lnTo>
                  <a:pt x="747226" y="349889"/>
                </a:lnTo>
                <a:lnTo>
                  <a:pt x="751504" y="361898"/>
                </a:lnTo>
                <a:lnTo>
                  <a:pt x="751611" y="429414"/>
                </a:lnTo>
                <a:lnTo>
                  <a:pt x="753134" y="489855"/>
                </a:lnTo>
                <a:lnTo>
                  <a:pt x="755631" y="542691"/>
                </a:lnTo>
                <a:lnTo>
                  <a:pt x="758656" y="587394"/>
                </a:lnTo>
                <a:lnTo>
                  <a:pt x="764077" y="645022"/>
                </a:lnTo>
                <a:lnTo>
                  <a:pt x="767771" y="673741"/>
                </a:lnTo>
                <a:lnTo>
                  <a:pt x="760627" y="686444"/>
                </a:lnTo>
                <a:lnTo>
                  <a:pt x="740085" y="720196"/>
                </a:lnTo>
                <a:lnTo>
                  <a:pt x="707483" y="768449"/>
                </a:lnTo>
                <a:lnTo>
                  <a:pt x="693288" y="786864"/>
                </a:lnTo>
                <a:close/>
              </a:path>
              <a:path w="768350" h="1163320">
                <a:moveTo>
                  <a:pt x="56116" y="1162777"/>
                </a:moveTo>
                <a:lnTo>
                  <a:pt x="32585" y="1148057"/>
                </a:lnTo>
                <a:lnTo>
                  <a:pt x="17578" y="1111090"/>
                </a:lnTo>
                <a:lnTo>
                  <a:pt x="13193" y="1047650"/>
                </a:lnTo>
                <a:lnTo>
                  <a:pt x="13381" y="1040232"/>
                </a:lnTo>
                <a:lnTo>
                  <a:pt x="22098" y="997126"/>
                </a:lnTo>
                <a:lnTo>
                  <a:pt x="42346" y="959178"/>
                </a:lnTo>
                <a:lnTo>
                  <a:pt x="55990" y="942785"/>
                </a:lnTo>
                <a:lnTo>
                  <a:pt x="18607" y="903877"/>
                </a:lnTo>
                <a:lnTo>
                  <a:pt x="941" y="869580"/>
                </a:lnTo>
                <a:lnTo>
                  <a:pt x="0" y="840210"/>
                </a:lnTo>
                <a:lnTo>
                  <a:pt x="12786" y="816083"/>
                </a:lnTo>
                <a:lnTo>
                  <a:pt x="36308" y="797518"/>
                </a:lnTo>
                <a:lnTo>
                  <a:pt x="67569" y="784830"/>
                </a:lnTo>
                <a:lnTo>
                  <a:pt x="103576" y="778337"/>
                </a:lnTo>
                <a:lnTo>
                  <a:pt x="141334" y="778355"/>
                </a:lnTo>
                <a:lnTo>
                  <a:pt x="180080" y="781577"/>
                </a:lnTo>
                <a:lnTo>
                  <a:pt x="214227" y="783861"/>
                </a:lnTo>
                <a:lnTo>
                  <a:pt x="243399" y="785394"/>
                </a:lnTo>
                <a:lnTo>
                  <a:pt x="267222" y="786363"/>
                </a:lnTo>
                <a:lnTo>
                  <a:pt x="304263" y="786864"/>
                </a:lnTo>
                <a:lnTo>
                  <a:pt x="693288" y="786864"/>
                </a:lnTo>
                <a:lnTo>
                  <a:pt x="664158" y="824655"/>
                </a:lnTo>
                <a:lnTo>
                  <a:pt x="663908" y="824655"/>
                </a:lnTo>
                <a:lnTo>
                  <a:pt x="653170" y="837266"/>
                </a:lnTo>
                <a:lnTo>
                  <a:pt x="642009" y="849901"/>
                </a:lnTo>
                <a:lnTo>
                  <a:pt x="608187" y="885230"/>
                </a:lnTo>
                <a:lnTo>
                  <a:pt x="575561" y="915005"/>
                </a:lnTo>
                <a:lnTo>
                  <a:pt x="541367" y="941221"/>
                </a:lnTo>
                <a:lnTo>
                  <a:pt x="473883" y="979524"/>
                </a:lnTo>
                <a:lnTo>
                  <a:pt x="434344" y="992840"/>
                </a:lnTo>
                <a:lnTo>
                  <a:pt x="263218" y="992840"/>
                </a:lnTo>
                <a:lnTo>
                  <a:pt x="256981" y="1003594"/>
                </a:lnTo>
                <a:lnTo>
                  <a:pt x="204619" y="1071184"/>
                </a:lnTo>
                <a:lnTo>
                  <a:pt x="156851" y="1115725"/>
                </a:lnTo>
                <a:lnTo>
                  <a:pt x="120348" y="1142384"/>
                </a:lnTo>
                <a:lnTo>
                  <a:pt x="86070" y="1159477"/>
                </a:lnTo>
                <a:lnTo>
                  <a:pt x="56116" y="1162777"/>
                </a:lnTo>
                <a:close/>
              </a:path>
              <a:path w="768350" h="1163320">
                <a:moveTo>
                  <a:pt x="334546" y="1005604"/>
                </a:moveTo>
                <a:lnTo>
                  <a:pt x="332544" y="1005353"/>
                </a:lnTo>
                <a:lnTo>
                  <a:pt x="328790" y="1005353"/>
                </a:lnTo>
                <a:lnTo>
                  <a:pt x="303242" y="1002518"/>
                </a:lnTo>
                <a:lnTo>
                  <a:pt x="283396" y="998627"/>
                </a:lnTo>
                <a:lnTo>
                  <a:pt x="269979" y="994971"/>
                </a:lnTo>
                <a:lnTo>
                  <a:pt x="263718" y="992840"/>
                </a:lnTo>
                <a:lnTo>
                  <a:pt x="434344" y="992840"/>
                </a:lnTo>
                <a:lnTo>
                  <a:pt x="422174" y="996938"/>
                </a:lnTo>
                <a:lnTo>
                  <a:pt x="375204" y="1004732"/>
                </a:lnTo>
                <a:lnTo>
                  <a:pt x="334546" y="1005604"/>
                </a:lnTo>
                <a:close/>
              </a:path>
            </a:pathLst>
          </a:custGeom>
          <a:solidFill>
            <a:srgbClr val="828AA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16489114" y="6608291"/>
            <a:ext cx="631190" cy="1163320"/>
          </a:xfrm>
          <a:custGeom>
            <a:avLst/>
            <a:gdLst/>
            <a:ahLst/>
            <a:cxnLst/>
            <a:rect l="l" t="t" r="r" b="b"/>
            <a:pathLst>
              <a:path w="631190" h="1163320">
                <a:moveTo>
                  <a:pt x="172055" y="459723"/>
                </a:moveTo>
                <a:lnTo>
                  <a:pt x="110253" y="443936"/>
                </a:lnTo>
                <a:lnTo>
                  <a:pt x="56991" y="386924"/>
                </a:lnTo>
                <a:lnTo>
                  <a:pt x="35209" y="347797"/>
                </a:lnTo>
                <a:lnTo>
                  <a:pt x="35069" y="326766"/>
                </a:lnTo>
                <a:lnTo>
                  <a:pt x="51892" y="316691"/>
                </a:lnTo>
                <a:lnTo>
                  <a:pt x="80999" y="310433"/>
                </a:lnTo>
                <a:lnTo>
                  <a:pt x="117712" y="300852"/>
                </a:lnTo>
                <a:lnTo>
                  <a:pt x="157351" y="280808"/>
                </a:lnTo>
                <a:lnTo>
                  <a:pt x="223900" y="226452"/>
                </a:lnTo>
                <a:lnTo>
                  <a:pt x="264636" y="189875"/>
                </a:lnTo>
                <a:lnTo>
                  <a:pt x="350928" y="110714"/>
                </a:lnTo>
                <a:lnTo>
                  <a:pt x="392443" y="73247"/>
                </a:lnTo>
                <a:lnTo>
                  <a:pt x="430176" y="40600"/>
                </a:lnTo>
                <a:lnTo>
                  <a:pt x="462106" y="15331"/>
                </a:lnTo>
                <a:lnTo>
                  <a:pt x="486213" y="0"/>
                </a:lnTo>
                <a:lnTo>
                  <a:pt x="520100" y="2783"/>
                </a:lnTo>
                <a:lnTo>
                  <a:pt x="551044" y="33737"/>
                </a:lnTo>
                <a:lnTo>
                  <a:pt x="576582" y="76764"/>
                </a:lnTo>
                <a:lnTo>
                  <a:pt x="577244" y="78225"/>
                </a:lnTo>
                <a:lnTo>
                  <a:pt x="519918" y="78225"/>
                </a:lnTo>
                <a:lnTo>
                  <a:pt x="502818" y="81402"/>
                </a:lnTo>
                <a:lnTo>
                  <a:pt x="483259" y="94076"/>
                </a:lnTo>
                <a:lnTo>
                  <a:pt x="460527" y="115119"/>
                </a:lnTo>
                <a:lnTo>
                  <a:pt x="433905" y="143407"/>
                </a:lnTo>
                <a:lnTo>
                  <a:pt x="389924" y="189453"/>
                </a:lnTo>
                <a:lnTo>
                  <a:pt x="348399" y="228670"/>
                </a:lnTo>
                <a:lnTo>
                  <a:pt x="308844" y="261337"/>
                </a:lnTo>
                <a:lnTo>
                  <a:pt x="270773" y="287735"/>
                </a:lnTo>
                <a:lnTo>
                  <a:pt x="233700" y="308143"/>
                </a:lnTo>
                <a:lnTo>
                  <a:pt x="197139" y="322843"/>
                </a:lnTo>
                <a:lnTo>
                  <a:pt x="160605" y="332114"/>
                </a:lnTo>
                <a:lnTo>
                  <a:pt x="133083" y="343050"/>
                </a:lnTo>
                <a:lnTo>
                  <a:pt x="122586" y="359593"/>
                </a:lnTo>
                <a:lnTo>
                  <a:pt x="127172" y="377302"/>
                </a:lnTo>
                <a:lnTo>
                  <a:pt x="144897" y="391731"/>
                </a:lnTo>
                <a:lnTo>
                  <a:pt x="173816" y="398437"/>
                </a:lnTo>
                <a:lnTo>
                  <a:pt x="292825" y="398437"/>
                </a:lnTo>
                <a:lnTo>
                  <a:pt x="249719" y="429475"/>
                </a:lnTo>
                <a:lnTo>
                  <a:pt x="208447" y="450654"/>
                </a:lnTo>
                <a:lnTo>
                  <a:pt x="172055" y="459723"/>
                </a:lnTo>
                <a:close/>
              </a:path>
              <a:path w="631190" h="1163320">
                <a:moveTo>
                  <a:pt x="630871" y="416457"/>
                </a:moveTo>
                <a:lnTo>
                  <a:pt x="610952" y="321635"/>
                </a:lnTo>
                <a:lnTo>
                  <a:pt x="593580" y="244190"/>
                </a:lnTo>
                <a:lnTo>
                  <a:pt x="578042" y="182997"/>
                </a:lnTo>
                <a:lnTo>
                  <a:pt x="563623" y="136930"/>
                </a:lnTo>
                <a:lnTo>
                  <a:pt x="535276" y="85670"/>
                </a:lnTo>
                <a:lnTo>
                  <a:pt x="519918" y="78225"/>
                </a:lnTo>
                <a:lnTo>
                  <a:pt x="577244" y="78225"/>
                </a:lnTo>
                <a:lnTo>
                  <a:pt x="594251" y="115767"/>
                </a:lnTo>
                <a:lnTo>
                  <a:pt x="601589" y="134647"/>
                </a:lnTo>
                <a:lnTo>
                  <a:pt x="630871" y="416457"/>
                </a:lnTo>
                <a:close/>
              </a:path>
              <a:path w="631190" h="1163320">
                <a:moveTo>
                  <a:pt x="292825" y="398437"/>
                </a:moveTo>
                <a:lnTo>
                  <a:pt x="173816" y="398437"/>
                </a:lnTo>
                <a:lnTo>
                  <a:pt x="211985" y="392977"/>
                </a:lnTo>
                <a:lnTo>
                  <a:pt x="257461" y="370907"/>
                </a:lnTo>
                <a:lnTo>
                  <a:pt x="324113" y="319593"/>
                </a:lnTo>
                <a:lnTo>
                  <a:pt x="360450" y="278931"/>
                </a:lnTo>
                <a:lnTo>
                  <a:pt x="375576" y="252159"/>
                </a:lnTo>
                <a:lnTo>
                  <a:pt x="378594" y="242516"/>
                </a:lnTo>
                <a:lnTo>
                  <a:pt x="408352" y="348382"/>
                </a:lnTo>
                <a:lnTo>
                  <a:pt x="350564" y="348382"/>
                </a:lnTo>
                <a:lnTo>
                  <a:pt x="296786" y="395585"/>
                </a:lnTo>
                <a:lnTo>
                  <a:pt x="292825" y="398437"/>
                </a:lnTo>
                <a:close/>
              </a:path>
              <a:path w="631190" h="1163320">
                <a:moveTo>
                  <a:pt x="380527" y="787114"/>
                </a:moveTo>
                <a:lnTo>
                  <a:pt x="304263" y="787114"/>
                </a:lnTo>
                <a:lnTo>
                  <a:pt x="353059" y="733313"/>
                </a:lnTo>
                <a:lnTo>
                  <a:pt x="388668" y="684251"/>
                </a:lnTo>
                <a:lnTo>
                  <a:pt x="410481" y="648516"/>
                </a:lnTo>
                <a:lnTo>
                  <a:pt x="417888" y="634697"/>
                </a:lnTo>
                <a:lnTo>
                  <a:pt x="414302" y="603369"/>
                </a:lnTo>
                <a:lnTo>
                  <a:pt x="402715" y="527297"/>
                </a:lnTo>
                <a:lnTo>
                  <a:pt x="381883" y="433347"/>
                </a:lnTo>
                <a:lnTo>
                  <a:pt x="350564" y="348382"/>
                </a:lnTo>
                <a:lnTo>
                  <a:pt x="408352" y="348382"/>
                </a:lnTo>
                <a:lnTo>
                  <a:pt x="474199" y="582639"/>
                </a:lnTo>
                <a:lnTo>
                  <a:pt x="502269" y="582639"/>
                </a:lnTo>
                <a:lnTo>
                  <a:pt x="500957" y="586709"/>
                </a:lnTo>
                <a:lnTo>
                  <a:pt x="485639" y="628561"/>
                </a:lnTo>
                <a:lnTo>
                  <a:pt x="469068" y="666340"/>
                </a:lnTo>
                <a:lnTo>
                  <a:pt x="450132" y="701199"/>
                </a:lnTo>
                <a:lnTo>
                  <a:pt x="427716" y="734288"/>
                </a:lnTo>
                <a:lnTo>
                  <a:pt x="400707" y="766758"/>
                </a:lnTo>
                <a:lnTo>
                  <a:pt x="380527" y="787114"/>
                </a:lnTo>
                <a:close/>
              </a:path>
              <a:path w="631190" h="1163320">
                <a:moveTo>
                  <a:pt x="502269" y="582639"/>
                </a:moveTo>
                <a:lnTo>
                  <a:pt x="474199" y="582639"/>
                </a:lnTo>
                <a:lnTo>
                  <a:pt x="483733" y="564799"/>
                </a:lnTo>
                <a:lnTo>
                  <a:pt x="505984" y="521948"/>
                </a:lnTo>
                <a:lnTo>
                  <a:pt x="531426" y="470086"/>
                </a:lnTo>
                <a:lnTo>
                  <a:pt x="550533" y="425216"/>
                </a:lnTo>
                <a:lnTo>
                  <a:pt x="532291" y="486188"/>
                </a:lnTo>
                <a:lnTo>
                  <a:pt x="516136" y="539635"/>
                </a:lnTo>
                <a:lnTo>
                  <a:pt x="502269" y="582639"/>
                </a:lnTo>
                <a:close/>
              </a:path>
              <a:path w="631190" h="1163320">
                <a:moveTo>
                  <a:pt x="56084" y="1163026"/>
                </a:moveTo>
                <a:lnTo>
                  <a:pt x="32511" y="1148307"/>
                </a:lnTo>
                <a:lnTo>
                  <a:pt x="17433" y="1111340"/>
                </a:lnTo>
                <a:lnTo>
                  <a:pt x="12943" y="1047900"/>
                </a:lnTo>
                <a:lnTo>
                  <a:pt x="16537" y="1016768"/>
                </a:lnTo>
                <a:lnTo>
                  <a:pt x="25363" y="989180"/>
                </a:lnTo>
                <a:lnTo>
                  <a:pt x="38741" y="964735"/>
                </a:lnTo>
                <a:lnTo>
                  <a:pt x="55990" y="943035"/>
                </a:lnTo>
                <a:lnTo>
                  <a:pt x="18607" y="904127"/>
                </a:lnTo>
                <a:lnTo>
                  <a:pt x="941" y="869830"/>
                </a:lnTo>
                <a:lnTo>
                  <a:pt x="0" y="840460"/>
                </a:lnTo>
                <a:lnTo>
                  <a:pt x="12786" y="816333"/>
                </a:lnTo>
                <a:lnTo>
                  <a:pt x="36308" y="797768"/>
                </a:lnTo>
                <a:lnTo>
                  <a:pt x="67569" y="785080"/>
                </a:lnTo>
                <a:lnTo>
                  <a:pt x="103576" y="778587"/>
                </a:lnTo>
                <a:lnTo>
                  <a:pt x="141334" y="778605"/>
                </a:lnTo>
                <a:lnTo>
                  <a:pt x="209131" y="783841"/>
                </a:lnTo>
                <a:lnTo>
                  <a:pt x="260434" y="786332"/>
                </a:lnTo>
                <a:lnTo>
                  <a:pt x="292918" y="787086"/>
                </a:lnTo>
                <a:lnTo>
                  <a:pt x="380527" y="787114"/>
                </a:lnTo>
                <a:lnTo>
                  <a:pt x="367992" y="799758"/>
                </a:lnTo>
                <a:lnTo>
                  <a:pt x="328456" y="834441"/>
                </a:lnTo>
                <a:lnTo>
                  <a:pt x="280987" y="871957"/>
                </a:lnTo>
                <a:lnTo>
                  <a:pt x="222751" y="913177"/>
                </a:lnTo>
                <a:lnTo>
                  <a:pt x="175754" y="941989"/>
                </a:lnTo>
                <a:lnTo>
                  <a:pt x="138850" y="961778"/>
                </a:lnTo>
                <a:lnTo>
                  <a:pt x="110894" y="975932"/>
                </a:lnTo>
                <a:lnTo>
                  <a:pt x="90741" y="987836"/>
                </a:lnTo>
                <a:lnTo>
                  <a:pt x="77245" y="1000877"/>
                </a:lnTo>
                <a:lnTo>
                  <a:pt x="69262" y="1018441"/>
                </a:lnTo>
                <a:lnTo>
                  <a:pt x="65645" y="1043916"/>
                </a:lnTo>
                <a:lnTo>
                  <a:pt x="65250" y="1080686"/>
                </a:lnTo>
                <a:lnTo>
                  <a:pt x="74239" y="1114390"/>
                </a:lnTo>
                <a:lnTo>
                  <a:pt x="96288" y="1121833"/>
                </a:lnTo>
                <a:lnTo>
                  <a:pt x="148829" y="1121833"/>
                </a:lnTo>
                <a:lnTo>
                  <a:pt x="120347" y="1142634"/>
                </a:lnTo>
                <a:lnTo>
                  <a:pt x="86060" y="1159727"/>
                </a:lnTo>
                <a:lnTo>
                  <a:pt x="56084" y="1163026"/>
                </a:lnTo>
                <a:close/>
              </a:path>
              <a:path w="631190" h="1163320">
                <a:moveTo>
                  <a:pt x="148829" y="1121833"/>
                </a:moveTo>
                <a:lnTo>
                  <a:pt x="96288" y="1121833"/>
                </a:lnTo>
                <a:lnTo>
                  <a:pt x="127119" y="1109766"/>
                </a:lnTo>
                <a:lnTo>
                  <a:pt x="162451" y="1084941"/>
                </a:lnTo>
                <a:lnTo>
                  <a:pt x="198006" y="1054109"/>
                </a:lnTo>
                <a:lnTo>
                  <a:pt x="229505" y="1024022"/>
                </a:lnTo>
                <a:lnTo>
                  <a:pt x="252669" y="1001432"/>
                </a:lnTo>
                <a:lnTo>
                  <a:pt x="263218" y="993090"/>
                </a:lnTo>
                <a:lnTo>
                  <a:pt x="256980" y="1003844"/>
                </a:lnTo>
                <a:lnTo>
                  <a:pt x="237721" y="1032008"/>
                </a:lnTo>
                <a:lnTo>
                  <a:pt x="204618" y="1071434"/>
                </a:lnTo>
                <a:lnTo>
                  <a:pt x="156851" y="1115975"/>
                </a:lnTo>
                <a:lnTo>
                  <a:pt x="148829" y="1121833"/>
                </a:lnTo>
                <a:close/>
              </a:path>
              <a:path w="631190" h="1163320">
                <a:moveTo>
                  <a:pt x="156851" y="1115975"/>
                </a:moveTo>
                <a:close/>
              </a:path>
            </a:pathLst>
          </a:custGeom>
          <a:solidFill>
            <a:srgbClr val="61698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16823661" y="7228223"/>
            <a:ext cx="329565" cy="386080"/>
          </a:xfrm>
          <a:custGeom>
            <a:avLst/>
            <a:gdLst/>
            <a:ahLst/>
            <a:cxnLst/>
            <a:rect l="l" t="t" r="r" b="b"/>
            <a:pathLst>
              <a:path w="329565" h="386079">
                <a:moveTo>
                  <a:pt x="0" y="385924"/>
                </a:moveTo>
                <a:lnTo>
                  <a:pt x="9760" y="371908"/>
                </a:lnTo>
                <a:lnTo>
                  <a:pt x="36235" y="347514"/>
                </a:lnTo>
                <a:lnTo>
                  <a:pt x="102362" y="275865"/>
                </a:lnTo>
                <a:lnTo>
                  <a:pt x="188199" y="159260"/>
                </a:lnTo>
                <a:lnTo>
                  <a:pt x="273800" y="0"/>
                </a:lnTo>
                <a:lnTo>
                  <a:pt x="257114" y="55624"/>
                </a:lnTo>
                <a:lnTo>
                  <a:pt x="241169" y="105546"/>
                </a:lnTo>
                <a:lnTo>
                  <a:pt x="226717" y="149509"/>
                </a:lnTo>
                <a:lnTo>
                  <a:pt x="214507" y="187255"/>
                </a:lnTo>
                <a:lnTo>
                  <a:pt x="205290" y="218530"/>
                </a:lnTo>
                <a:lnTo>
                  <a:pt x="199816" y="243076"/>
                </a:lnTo>
                <a:lnTo>
                  <a:pt x="198837" y="260637"/>
                </a:lnTo>
                <a:lnTo>
                  <a:pt x="203102" y="270958"/>
                </a:lnTo>
                <a:lnTo>
                  <a:pt x="213362" y="273781"/>
                </a:lnTo>
                <a:lnTo>
                  <a:pt x="265023" y="273781"/>
                </a:lnTo>
                <a:lnTo>
                  <a:pt x="232047" y="302640"/>
                </a:lnTo>
                <a:lnTo>
                  <a:pt x="194213" y="330112"/>
                </a:lnTo>
                <a:lnTo>
                  <a:pt x="139336" y="359844"/>
                </a:lnTo>
                <a:lnTo>
                  <a:pt x="87627" y="377258"/>
                </a:lnTo>
                <a:lnTo>
                  <a:pt x="40657" y="385052"/>
                </a:lnTo>
                <a:lnTo>
                  <a:pt x="0" y="385924"/>
                </a:lnTo>
                <a:close/>
              </a:path>
              <a:path w="329565" h="386079">
                <a:moveTo>
                  <a:pt x="265023" y="273781"/>
                </a:moveTo>
                <a:lnTo>
                  <a:pt x="213362" y="273781"/>
                </a:lnTo>
                <a:lnTo>
                  <a:pt x="230367" y="268851"/>
                </a:lnTo>
                <a:lnTo>
                  <a:pt x="254869" y="255910"/>
                </a:lnTo>
                <a:lnTo>
                  <a:pt x="287617" y="234704"/>
                </a:lnTo>
                <a:lnTo>
                  <a:pt x="329361" y="204974"/>
                </a:lnTo>
                <a:lnTo>
                  <a:pt x="299833" y="238781"/>
                </a:lnTo>
                <a:lnTo>
                  <a:pt x="267324" y="271767"/>
                </a:lnTo>
                <a:lnTo>
                  <a:pt x="265023" y="273781"/>
                </a:lnTo>
                <a:close/>
              </a:path>
            </a:pathLst>
          </a:custGeom>
          <a:solidFill>
            <a:srgbClr val="61698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16545104" y="7395407"/>
            <a:ext cx="248272" cy="15592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16817905" y="7268767"/>
            <a:ext cx="258445" cy="345440"/>
          </a:xfrm>
          <a:custGeom>
            <a:avLst/>
            <a:gdLst/>
            <a:ahLst/>
            <a:cxnLst/>
            <a:rect l="l" t="t" r="r" b="b"/>
            <a:pathLst>
              <a:path w="258444" h="345440">
                <a:moveTo>
                  <a:pt x="258033" y="0"/>
                </a:moveTo>
                <a:close/>
              </a:path>
              <a:path w="258444" h="345440">
                <a:moveTo>
                  <a:pt x="0" y="344878"/>
                </a:moveTo>
                <a:lnTo>
                  <a:pt x="35351" y="303676"/>
                </a:lnTo>
                <a:lnTo>
                  <a:pt x="52651" y="283111"/>
                </a:lnTo>
                <a:lnTo>
                  <a:pt x="69576" y="262287"/>
                </a:lnTo>
                <a:lnTo>
                  <a:pt x="77761" y="251666"/>
                </a:lnTo>
                <a:lnTo>
                  <a:pt x="94318" y="230612"/>
                </a:lnTo>
                <a:lnTo>
                  <a:pt x="102362" y="219991"/>
                </a:lnTo>
                <a:lnTo>
                  <a:pt x="110535" y="209288"/>
                </a:lnTo>
                <a:lnTo>
                  <a:pt x="118567" y="198561"/>
                </a:lnTo>
                <a:lnTo>
                  <a:pt x="165576" y="133318"/>
                </a:lnTo>
                <a:lnTo>
                  <a:pt x="196309" y="89222"/>
                </a:lnTo>
                <a:lnTo>
                  <a:pt x="258033" y="0"/>
                </a:lnTo>
                <a:lnTo>
                  <a:pt x="248828" y="25919"/>
                </a:lnTo>
                <a:lnTo>
                  <a:pt x="226569" y="75880"/>
                </a:lnTo>
                <a:lnTo>
                  <a:pt x="200689" y="123901"/>
                </a:lnTo>
                <a:lnTo>
                  <a:pt x="171469" y="170077"/>
                </a:lnTo>
                <a:lnTo>
                  <a:pt x="139364" y="214321"/>
                </a:lnTo>
                <a:lnTo>
                  <a:pt x="103903" y="256163"/>
                </a:lnTo>
                <a:lnTo>
                  <a:pt x="65251" y="295077"/>
                </a:lnTo>
                <a:lnTo>
                  <a:pt x="22657" y="329654"/>
                </a:lnTo>
                <a:lnTo>
                  <a:pt x="0" y="34487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13688741" y="5500825"/>
            <a:ext cx="1938020" cy="2383790"/>
          </a:xfrm>
          <a:custGeom>
            <a:avLst/>
            <a:gdLst/>
            <a:ahLst/>
            <a:cxnLst/>
            <a:rect l="l" t="t" r="r" b="b"/>
            <a:pathLst>
              <a:path w="1938019" h="2383790">
                <a:moveTo>
                  <a:pt x="1468976" y="2383552"/>
                </a:moveTo>
                <a:lnTo>
                  <a:pt x="1406571" y="2383368"/>
                </a:lnTo>
                <a:lnTo>
                  <a:pt x="1360331" y="2376681"/>
                </a:lnTo>
                <a:lnTo>
                  <a:pt x="1314688" y="2365911"/>
                </a:lnTo>
                <a:lnTo>
                  <a:pt x="1270444" y="2352044"/>
                </a:lnTo>
                <a:lnTo>
                  <a:pt x="1228400" y="2336066"/>
                </a:lnTo>
                <a:lnTo>
                  <a:pt x="1163665" y="2306944"/>
                </a:lnTo>
                <a:lnTo>
                  <a:pt x="1112194" y="2279723"/>
                </a:lnTo>
                <a:lnTo>
                  <a:pt x="1078213" y="2259588"/>
                </a:lnTo>
                <a:lnTo>
                  <a:pt x="1053906" y="2220377"/>
                </a:lnTo>
                <a:lnTo>
                  <a:pt x="1016492" y="2133656"/>
                </a:lnTo>
                <a:lnTo>
                  <a:pt x="951767" y="2002543"/>
                </a:lnTo>
                <a:lnTo>
                  <a:pt x="857793" y="1838019"/>
                </a:lnTo>
                <a:lnTo>
                  <a:pt x="823836" y="1813008"/>
                </a:lnTo>
                <a:lnTo>
                  <a:pt x="752848" y="1759805"/>
                </a:lnTo>
                <a:lnTo>
                  <a:pt x="639885" y="1673152"/>
                </a:lnTo>
                <a:lnTo>
                  <a:pt x="521079" y="1580048"/>
                </a:lnTo>
                <a:lnTo>
                  <a:pt x="315996" y="1415937"/>
                </a:lnTo>
                <a:lnTo>
                  <a:pt x="50631" y="1199067"/>
                </a:lnTo>
                <a:lnTo>
                  <a:pt x="21672" y="1166308"/>
                </a:lnTo>
                <a:lnTo>
                  <a:pt x="4524" y="1127144"/>
                </a:lnTo>
                <a:lnTo>
                  <a:pt x="0" y="1084648"/>
                </a:lnTo>
                <a:lnTo>
                  <a:pt x="8910" y="1041894"/>
                </a:lnTo>
                <a:lnTo>
                  <a:pt x="34003" y="976142"/>
                </a:lnTo>
                <a:lnTo>
                  <a:pt x="84319" y="845511"/>
                </a:lnTo>
                <a:lnTo>
                  <a:pt x="127933" y="732916"/>
                </a:lnTo>
                <a:lnTo>
                  <a:pt x="169057" y="627469"/>
                </a:lnTo>
                <a:lnTo>
                  <a:pt x="207005" y="530760"/>
                </a:lnTo>
                <a:lnTo>
                  <a:pt x="256510" y="405446"/>
                </a:lnTo>
                <a:lnTo>
                  <a:pt x="270623" y="369905"/>
                </a:lnTo>
                <a:lnTo>
                  <a:pt x="285683" y="332458"/>
                </a:lnTo>
                <a:lnTo>
                  <a:pt x="306724" y="279666"/>
                </a:lnTo>
                <a:lnTo>
                  <a:pt x="329287" y="223495"/>
                </a:lnTo>
                <a:lnTo>
                  <a:pt x="444138" y="4754"/>
                </a:lnTo>
                <a:lnTo>
                  <a:pt x="469866" y="0"/>
                </a:lnTo>
                <a:lnTo>
                  <a:pt x="471068" y="0"/>
                </a:lnTo>
                <a:lnTo>
                  <a:pt x="472269" y="250"/>
                </a:lnTo>
                <a:lnTo>
                  <a:pt x="473596" y="250"/>
                </a:lnTo>
                <a:lnTo>
                  <a:pt x="475998" y="751"/>
                </a:lnTo>
                <a:lnTo>
                  <a:pt x="478126" y="1251"/>
                </a:lnTo>
                <a:lnTo>
                  <a:pt x="479327" y="1501"/>
                </a:lnTo>
                <a:lnTo>
                  <a:pt x="521163" y="37048"/>
                </a:lnTo>
                <a:lnTo>
                  <a:pt x="535163" y="72329"/>
                </a:lnTo>
                <a:lnTo>
                  <a:pt x="535964" y="75083"/>
                </a:lnTo>
                <a:lnTo>
                  <a:pt x="545621" y="130280"/>
                </a:lnTo>
                <a:lnTo>
                  <a:pt x="547151" y="150415"/>
                </a:lnTo>
                <a:lnTo>
                  <a:pt x="547427" y="153418"/>
                </a:lnTo>
                <a:lnTo>
                  <a:pt x="547677" y="159425"/>
                </a:lnTo>
                <a:lnTo>
                  <a:pt x="547952" y="163930"/>
                </a:lnTo>
                <a:lnTo>
                  <a:pt x="547952" y="166183"/>
                </a:lnTo>
                <a:lnTo>
                  <a:pt x="547125" y="245466"/>
                </a:lnTo>
                <a:lnTo>
                  <a:pt x="543781" y="293006"/>
                </a:lnTo>
                <a:lnTo>
                  <a:pt x="538249" y="346229"/>
                </a:lnTo>
                <a:lnTo>
                  <a:pt x="530358" y="405446"/>
                </a:lnTo>
                <a:lnTo>
                  <a:pt x="520366" y="427540"/>
                </a:lnTo>
                <a:lnTo>
                  <a:pt x="510004" y="450620"/>
                </a:lnTo>
                <a:lnTo>
                  <a:pt x="499295" y="474639"/>
                </a:lnTo>
                <a:lnTo>
                  <a:pt x="488262" y="499549"/>
                </a:lnTo>
                <a:lnTo>
                  <a:pt x="485559" y="505415"/>
                </a:lnTo>
                <a:lnTo>
                  <a:pt x="482859" y="511375"/>
                </a:lnTo>
                <a:lnTo>
                  <a:pt x="480163" y="517429"/>
                </a:lnTo>
                <a:lnTo>
                  <a:pt x="477475" y="523576"/>
                </a:lnTo>
                <a:lnTo>
                  <a:pt x="459811" y="563615"/>
                </a:lnTo>
                <a:lnTo>
                  <a:pt x="441526" y="605295"/>
                </a:lnTo>
                <a:lnTo>
                  <a:pt x="403336" y="692966"/>
                </a:lnTo>
                <a:lnTo>
                  <a:pt x="363399" y="785364"/>
                </a:lnTo>
                <a:lnTo>
                  <a:pt x="356592" y="800912"/>
                </a:lnTo>
                <a:lnTo>
                  <a:pt x="329118" y="864670"/>
                </a:lnTo>
                <a:lnTo>
                  <a:pt x="297854" y="937680"/>
                </a:lnTo>
                <a:lnTo>
                  <a:pt x="294348" y="945790"/>
                </a:lnTo>
                <a:lnTo>
                  <a:pt x="243042" y="1065672"/>
                </a:lnTo>
                <a:lnTo>
                  <a:pt x="940433" y="1681098"/>
                </a:lnTo>
                <a:lnTo>
                  <a:pt x="946165" y="1686354"/>
                </a:lnTo>
                <a:lnTo>
                  <a:pt x="953748" y="1692860"/>
                </a:lnTo>
                <a:lnTo>
                  <a:pt x="955074" y="1694112"/>
                </a:lnTo>
                <a:lnTo>
                  <a:pt x="956151" y="1694863"/>
                </a:lnTo>
                <a:lnTo>
                  <a:pt x="956952" y="1695614"/>
                </a:lnTo>
                <a:lnTo>
                  <a:pt x="958403" y="1696865"/>
                </a:lnTo>
                <a:lnTo>
                  <a:pt x="959204" y="1697616"/>
                </a:lnTo>
                <a:lnTo>
                  <a:pt x="1552563" y="1697616"/>
                </a:lnTo>
                <a:lnTo>
                  <a:pt x="1551106" y="1705983"/>
                </a:lnTo>
                <a:lnTo>
                  <a:pt x="1538201" y="1739651"/>
                </a:lnTo>
                <a:lnTo>
                  <a:pt x="1518559" y="1765229"/>
                </a:lnTo>
                <a:lnTo>
                  <a:pt x="1513876" y="1768193"/>
                </a:lnTo>
                <a:lnTo>
                  <a:pt x="1281183" y="1768193"/>
                </a:lnTo>
                <a:lnTo>
                  <a:pt x="1293486" y="1857952"/>
                </a:lnTo>
                <a:lnTo>
                  <a:pt x="1319259" y="1950738"/>
                </a:lnTo>
                <a:lnTo>
                  <a:pt x="1344784" y="2023392"/>
                </a:lnTo>
                <a:lnTo>
                  <a:pt x="1369351" y="2061449"/>
                </a:lnTo>
                <a:lnTo>
                  <a:pt x="1405351" y="2082695"/>
                </a:lnTo>
                <a:lnTo>
                  <a:pt x="1459793" y="2109244"/>
                </a:lnTo>
                <a:lnTo>
                  <a:pt x="1528129" y="2133845"/>
                </a:lnTo>
                <a:lnTo>
                  <a:pt x="1826413" y="2133845"/>
                </a:lnTo>
                <a:lnTo>
                  <a:pt x="1820500" y="2154617"/>
                </a:lnTo>
                <a:lnTo>
                  <a:pt x="1869301" y="2181021"/>
                </a:lnTo>
                <a:lnTo>
                  <a:pt x="1907796" y="2226946"/>
                </a:lnTo>
                <a:lnTo>
                  <a:pt x="1933681" y="2285136"/>
                </a:lnTo>
                <a:lnTo>
                  <a:pt x="1934829" y="2296272"/>
                </a:lnTo>
                <a:lnTo>
                  <a:pt x="1661125" y="2296272"/>
                </a:lnTo>
                <a:lnTo>
                  <a:pt x="1660850" y="2296522"/>
                </a:lnTo>
                <a:lnTo>
                  <a:pt x="1630431" y="2323587"/>
                </a:lnTo>
                <a:lnTo>
                  <a:pt x="1605939" y="2339820"/>
                </a:lnTo>
                <a:lnTo>
                  <a:pt x="1604213" y="2341071"/>
                </a:lnTo>
                <a:lnTo>
                  <a:pt x="1567893" y="2359330"/>
                </a:lnTo>
                <a:lnTo>
                  <a:pt x="1522783" y="2374514"/>
                </a:lnTo>
                <a:lnTo>
                  <a:pt x="1468976" y="2383552"/>
                </a:lnTo>
                <a:close/>
              </a:path>
              <a:path w="1938019" h="2383790">
                <a:moveTo>
                  <a:pt x="1552563" y="1697616"/>
                </a:moveTo>
                <a:lnTo>
                  <a:pt x="959204" y="1697616"/>
                </a:lnTo>
                <a:lnTo>
                  <a:pt x="956749" y="1677444"/>
                </a:lnTo>
                <a:lnTo>
                  <a:pt x="953957" y="1634687"/>
                </a:lnTo>
                <a:lnTo>
                  <a:pt x="956243" y="1584722"/>
                </a:lnTo>
                <a:lnTo>
                  <a:pt x="969026" y="1542926"/>
                </a:lnTo>
                <a:lnTo>
                  <a:pt x="997721" y="1524676"/>
                </a:lnTo>
                <a:lnTo>
                  <a:pt x="1026219" y="1526831"/>
                </a:lnTo>
                <a:lnTo>
                  <a:pt x="1066276" y="1534090"/>
                </a:lnTo>
                <a:lnTo>
                  <a:pt x="1114913" y="1545143"/>
                </a:lnTo>
                <a:lnTo>
                  <a:pt x="1335662" y="1601097"/>
                </a:lnTo>
                <a:lnTo>
                  <a:pt x="1382499" y="1611471"/>
                </a:lnTo>
                <a:lnTo>
                  <a:pt x="1420035" y="1617778"/>
                </a:lnTo>
                <a:lnTo>
                  <a:pt x="1558228" y="1617778"/>
                </a:lnTo>
                <a:lnTo>
                  <a:pt x="1559158" y="1619551"/>
                </a:lnTo>
                <a:lnTo>
                  <a:pt x="1558362" y="1664329"/>
                </a:lnTo>
                <a:lnTo>
                  <a:pt x="1552563" y="1697616"/>
                </a:lnTo>
                <a:close/>
              </a:path>
              <a:path w="1938019" h="2383790">
                <a:moveTo>
                  <a:pt x="1558228" y="1617778"/>
                </a:moveTo>
                <a:lnTo>
                  <a:pt x="1420035" y="1617778"/>
                </a:lnTo>
                <a:lnTo>
                  <a:pt x="1464384" y="1616881"/>
                </a:lnTo>
                <a:lnTo>
                  <a:pt x="1501237" y="1608101"/>
                </a:lnTo>
                <a:lnTo>
                  <a:pt x="1529828" y="1599946"/>
                </a:lnTo>
                <a:lnTo>
                  <a:pt x="1549391" y="1600926"/>
                </a:lnTo>
                <a:lnTo>
                  <a:pt x="1558228" y="1617778"/>
                </a:lnTo>
                <a:close/>
              </a:path>
              <a:path w="1938019" h="2383790">
                <a:moveTo>
                  <a:pt x="1408323" y="1792404"/>
                </a:moveTo>
                <a:lnTo>
                  <a:pt x="1350844" y="1784600"/>
                </a:lnTo>
                <a:lnTo>
                  <a:pt x="1281183" y="1768193"/>
                </a:lnTo>
                <a:lnTo>
                  <a:pt x="1513876" y="1768193"/>
                </a:lnTo>
                <a:lnTo>
                  <a:pt x="1491092" y="1782616"/>
                </a:lnTo>
                <a:lnTo>
                  <a:pt x="1454709" y="1791708"/>
                </a:lnTo>
                <a:lnTo>
                  <a:pt x="1408323" y="1792404"/>
                </a:lnTo>
                <a:close/>
              </a:path>
              <a:path w="1938019" h="2383790">
                <a:moveTo>
                  <a:pt x="1826413" y="2133845"/>
                </a:moveTo>
                <a:lnTo>
                  <a:pt x="1528129" y="2133845"/>
                </a:lnTo>
                <a:lnTo>
                  <a:pt x="1538129" y="2128484"/>
                </a:lnTo>
                <a:lnTo>
                  <a:pt x="1566456" y="2112540"/>
                </a:lnTo>
                <a:lnTo>
                  <a:pt x="1610602" y="2086226"/>
                </a:lnTo>
                <a:lnTo>
                  <a:pt x="1668058" y="2049752"/>
                </a:lnTo>
                <a:lnTo>
                  <a:pt x="1701376" y="2031931"/>
                </a:lnTo>
                <a:lnTo>
                  <a:pt x="1736209" y="2020701"/>
                </a:lnTo>
                <a:lnTo>
                  <a:pt x="1769762" y="2017184"/>
                </a:lnTo>
                <a:lnTo>
                  <a:pt x="1799240" y="2022504"/>
                </a:lnTo>
                <a:lnTo>
                  <a:pt x="1821848" y="2037784"/>
                </a:lnTo>
                <a:lnTo>
                  <a:pt x="1834790" y="2064147"/>
                </a:lnTo>
                <a:lnTo>
                  <a:pt x="1835273" y="2102717"/>
                </a:lnTo>
                <a:lnTo>
                  <a:pt x="1826413" y="2133845"/>
                </a:lnTo>
                <a:close/>
              </a:path>
              <a:path w="1938019" h="2383790">
                <a:moveTo>
                  <a:pt x="1857662" y="2361052"/>
                </a:moveTo>
                <a:lnTo>
                  <a:pt x="1812917" y="2354586"/>
                </a:lnTo>
                <a:lnTo>
                  <a:pt x="1749785" y="2337872"/>
                </a:lnTo>
                <a:lnTo>
                  <a:pt x="1701986" y="2318672"/>
                </a:lnTo>
                <a:lnTo>
                  <a:pt x="1661125" y="2296272"/>
                </a:lnTo>
                <a:lnTo>
                  <a:pt x="1934829" y="2296272"/>
                </a:lnTo>
                <a:lnTo>
                  <a:pt x="1937780" y="2324887"/>
                </a:lnTo>
                <a:lnTo>
                  <a:pt x="1923923" y="2348956"/>
                </a:lnTo>
                <a:lnTo>
                  <a:pt x="1895941" y="2360093"/>
                </a:lnTo>
                <a:lnTo>
                  <a:pt x="1857662" y="2361052"/>
                </a:lnTo>
                <a:close/>
              </a:path>
            </a:pathLst>
          </a:custGeom>
          <a:solidFill>
            <a:srgbClr val="828AA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14642698" y="7025501"/>
            <a:ext cx="984250" cy="836930"/>
          </a:xfrm>
          <a:custGeom>
            <a:avLst/>
            <a:gdLst/>
            <a:ahLst/>
            <a:cxnLst/>
            <a:rect l="l" t="t" r="r" b="b"/>
            <a:pathLst>
              <a:path w="984250" h="836929">
                <a:moveTo>
                  <a:pt x="111864" y="435478"/>
                </a:moveTo>
                <a:lnTo>
                  <a:pt x="5247" y="172940"/>
                </a:lnTo>
                <a:lnTo>
                  <a:pt x="2777" y="152538"/>
                </a:lnTo>
                <a:lnTo>
                  <a:pt x="0" y="110011"/>
                </a:lnTo>
                <a:lnTo>
                  <a:pt x="2286" y="60046"/>
                </a:lnTo>
                <a:lnTo>
                  <a:pt x="15069" y="18250"/>
                </a:lnTo>
                <a:lnTo>
                  <a:pt x="43764" y="0"/>
                </a:lnTo>
                <a:lnTo>
                  <a:pt x="72261" y="2154"/>
                </a:lnTo>
                <a:lnTo>
                  <a:pt x="112319" y="9413"/>
                </a:lnTo>
                <a:lnTo>
                  <a:pt x="160956" y="20466"/>
                </a:lnTo>
                <a:lnTo>
                  <a:pt x="381704" y="76421"/>
                </a:lnTo>
                <a:lnTo>
                  <a:pt x="395946" y="79575"/>
                </a:lnTo>
                <a:lnTo>
                  <a:pt x="67337" y="79575"/>
                </a:lnTo>
                <a:lnTo>
                  <a:pt x="50747" y="84813"/>
                </a:lnTo>
                <a:lnTo>
                  <a:pt x="40688" y="98602"/>
                </a:lnTo>
                <a:lnTo>
                  <a:pt x="37060" y="122274"/>
                </a:lnTo>
                <a:lnTo>
                  <a:pt x="39761" y="157161"/>
                </a:lnTo>
                <a:lnTo>
                  <a:pt x="48730" y="204744"/>
                </a:lnTo>
                <a:lnTo>
                  <a:pt x="63754" y="265903"/>
                </a:lnTo>
                <a:lnTo>
                  <a:pt x="84844" y="342421"/>
                </a:lnTo>
                <a:lnTo>
                  <a:pt x="111864" y="435478"/>
                </a:lnTo>
                <a:close/>
              </a:path>
              <a:path w="984250" h="836929">
                <a:moveTo>
                  <a:pt x="604271" y="93102"/>
                </a:moveTo>
                <a:lnTo>
                  <a:pt x="466078" y="93102"/>
                </a:lnTo>
                <a:lnTo>
                  <a:pt x="510426" y="92205"/>
                </a:lnTo>
                <a:lnTo>
                  <a:pt x="547279" y="83424"/>
                </a:lnTo>
                <a:lnTo>
                  <a:pt x="575871" y="75270"/>
                </a:lnTo>
                <a:lnTo>
                  <a:pt x="595433" y="76250"/>
                </a:lnTo>
                <a:lnTo>
                  <a:pt x="604271" y="93102"/>
                </a:lnTo>
                <a:close/>
              </a:path>
              <a:path w="984250" h="836929">
                <a:moveTo>
                  <a:pt x="411437" y="153113"/>
                </a:moveTo>
                <a:lnTo>
                  <a:pt x="369092" y="152538"/>
                </a:lnTo>
                <a:lnTo>
                  <a:pt x="323060" y="147147"/>
                </a:lnTo>
                <a:lnTo>
                  <a:pt x="272785" y="136919"/>
                </a:lnTo>
                <a:lnTo>
                  <a:pt x="217712" y="121831"/>
                </a:lnTo>
                <a:lnTo>
                  <a:pt x="120507" y="89431"/>
                </a:lnTo>
                <a:lnTo>
                  <a:pt x="90557" y="81559"/>
                </a:lnTo>
                <a:lnTo>
                  <a:pt x="67337" y="79575"/>
                </a:lnTo>
                <a:lnTo>
                  <a:pt x="395946" y="79575"/>
                </a:lnTo>
                <a:lnTo>
                  <a:pt x="428541" y="86795"/>
                </a:lnTo>
                <a:lnTo>
                  <a:pt x="466078" y="93102"/>
                </a:lnTo>
                <a:lnTo>
                  <a:pt x="604271" y="93102"/>
                </a:lnTo>
                <a:lnTo>
                  <a:pt x="605200" y="94875"/>
                </a:lnTo>
                <a:lnTo>
                  <a:pt x="604459" y="136629"/>
                </a:lnTo>
                <a:lnTo>
                  <a:pt x="516632" y="136629"/>
                </a:lnTo>
                <a:lnTo>
                  <a:pt x="487276" y="139903"/>
                </a:lnTo>
                <a:lnTo>
                  <a:pt x="450646" y="148894"/>
                </a:lnTo>
                <a:lnTo>
                  <a:pt x="411437" y="153113"/>
                </a:lnTo>
                <a:close/>
              </a:path>
              <a:path w="984250" h="836929">
                <a:moveTo>
                  <a:pt x="580580" y="219740"/>
                </a:moveTo>
                <a:lnTo>
                  <a:pt x="419977" y="219740"/>
                </a:lnTo>
                <a:lnTo>
                  <a:pt x="470461" y="217866"/>
                </a:lnTo>
                <a:lnTo>
                  <a:pt x="506688" y="204744"/>
                </a:lnTo>
                <a:lnTo>
                  <a:pt x="529039" y="185218"/>
                </a:lnTo>
                <a:lnTo>
                  <a:pt x="537893" y="164128"/>
                </a:lnTo>
                <a:lnTo>
                  <a:pt x="533630" y="146318"/>
                </a:lnTo>
                <a:lnTo>
                  <a:pt x="516632" y="136629"/>
                </a:lnTo>
                <a:lnTo>
                  <a:pt x="604459" y="136629"/>
                </a:lnTo>
                <a:lnTo>
                  <a:pt x="604362" y="139903"/>
                </a:lnTo>
                <a:lnTo>
                  <a:pt x="597147" y="181307"/>
                </a:lnTo>
                <a:lnTo>
                  <a:pt x="584240" y="214974"/>
                </a:lnTo>
                <a:lnTo>
                  <a:pt x="580580" y="219740"/>
                </a:lnTo>
                <a:close/>
              </a:path>
              <a:path w="984250" h="836929">
                <a:moveTo>
                  <a:pt x="394602" y="508308"/>
                </a:moveTo>
                <a:lnTo>
                  <a:pt x="328152" y="508308"/>
                </a:lnTo>
                <a:lnTo>
                  <a:pt x="252593" y="163429"/>
                </a:lnTo>
                <a:lnTo>
                  <a:pt x="259802" y="170503"/>
                </a:lnTo>
                <a:lnTo>
                  <a:pt x="285764" y="186986"/>
                </a:lnTo>
                <a:lnTo>
                  <a:pt x="336987" y="205768"/>
                </a:lnTo>
                <a:lnTo>
                  <a:pt x="419977" y="219740"/>
                </a:lnTo>
                <a:lnTo>
                  <a:pt x="580580" y="219740"/>
                </a:lnTo>
                <a:lnTo>
                  <a:pt x="564595" y="240553"/>
                </a:lnTo>
                <a:lnTo>
                  <a:pt x="559912" y="243517"/>
                </a:lnTo>
                <a:lnTo>
                  <a:pt x="327226" y="243517"/>
                </a:lnTo>
                <a:lnTo>
                  <a:pt x="339529" y="333276"/>
                </a:lnTo>
                <a:lnTo>
                  <a:pt x="365302" y="426061"/>
                </a:lnTo>
                <a:lnTo>
                  <a:pt x="390826" y="498715"/>
                </a:lnTo>
                <a:lnTo>
                  <a:pt x="394602" y="508308"/>
                </a:lnTo>
                <a:close/>
              </a:path>
              <a:path w="984250" h="836929">
                <a:moveTo>
                  <a:pt x="454355" y="267728"/>
                </a:moveTo>
                <a:lnTo>
                  <a:pt x="396879" y="259924"/>
                </a:lnTo>
                <a:lnTo>
                  <a:pt x="327226" y="243517"/>
                </a:lnTo>
                <a:lnTo>
                  <a:pt x="559912" y="243517"/>
                </a:lnTo>
                <a:lnTo>
                  <a:pt x="537125" y="257940"/>
                </a:lnTo>
                <a:lnTo>
                  <a:pt x="500741" y="267032"/>
                </a:lnTo>
                <a:lnTo>
                  <a:pt x="454355" y="267728"/>
                </a:lnTo>
                <a:close/>
              </a:path>
              <a:path w="984250" h="836929">
                <a:moveTo>
                  <a:pt x="802400" y="685520"/>
                </a:moveTo>
                <a:lnTo>
                  <a:pt x="760518" y="685378"/>
                </a:lnTo>
                <a:lnTo>
                  <a:pt x="705474" y="682017"/>
                </a:lnTo>
                <a:lnTo>
                  <a:pt x="634663" y="672988"/>
                </a:lnTo>
                <a:lnTo>
                  <a:pt x="575117" y="662227"/>
                </a:lnTo>
                <a:lnTo>
                  <a:pt x="523907" y="650229"/>
                </a:lnTo>
                <a:lnTo>
                  <a:pt x="479512" y="636503"/>
                </a:lnTo>
                <a:lnTo>
                  <a:pt x="440407" y="620557"/>
                </a:lnTo>
                <a:lnTo>
                  <a:pt x="405071" y="601899"/>
                </a:lnTo>
                <a:lnTo>
                  <a:pt x="371979" y="580036"/>
                </a:lnTo>
                <a:lnTo>
                  <a:pt x="339610" y="554477"/>
                </a:lnTo>
                <a:lnTo>
                  <a:pt x="306441" y="524731"/>
                </a:lnTo>
                <a:lnTo>
                  <a:pt x="270947" y="490304"/>
                </a:lnTo>
                <a:lnTo>
                  <a:pt x="186896" y="405444"/>
                </a:lnTo>
                <a:lnTo>
                  <a:pt x="224763" y="435982"/>
                </a:lnTo>
                <a:lnTo>
                  <a:pt x="271564" y="469734"/>
                </a:lnTo>
                <a:lnTo>
                  <a:pt x="311346" y="497057"/>
                </a:lnTo>
                <a:lnTo>
                  <a:pt x="328152" y="508308"/>
                </a:lnTo>
                <a:lnTo>
                  <a:pt x="394602" y="508308"/>
                </a:lnTo>
                <a:lnTo>
                  <a:pt x="402383" y="528080"/>
                </a:lnTo>
                <a:lnTo>
                  <a:pt x="415394" y="536773"/>
                </a:lnTo>
                <a:lnTo>
                  <a:pt x="451393" y="558019"/>
                </a:lnTo>
                <a:lnTo>
                  <a:pt x="505835" y="584568"/>
                </a:lnTo>
                <a:lnTo>
                  <a:pt x="574172" y="609169"/>
                </a:lnTo>
                <a:lnTo>
                  <a:pt x="872456" y="609169"/>
                </a:lnTo>
                <a:lnTo>
                  <a:pt x="866543" y="629941"/>
                </a:lnTo>
                <a:lnTo>
                  <a:pt x="892009" y="641031"/>
                </a:lnTo>
                <a:lnTo>
                  <a:pt x="915334" y="656345"/>
                </a:lnTo>
                <a:lnTo>
                  <a:pt x="936088" y="676539"/>
                </a:lnTo>
                <a:lnTo>
                  <a:pt x="941854" y="684897"/>
                </a:lnTo>
                <a:lnTo>
                  <a:pt x="833725" y="684897"/>
                </a:lnTo>
                <a:lnTo>
                  <a:pt x="802400" y="685520"/>
                </a:lnTo>
                <a:close/>
              </a:path>
              <a:path w="984250" h="836929">
                <a:moveTo>
                  <a:pt x="872456" y="609169"/>
                </a:moveTo>
                <a:lnTo>
                  <a:pt x="574172" y="609169"/>
                </a:lnTo>
                <a:lnTo>
                  <a:pt x="584171" y="603807"/>
                </a:lnTo>
                <a:lnTo>
                  <a:pt x="612495" y="587864"/>
                </a:lnTo>
                <a:lnTo>
                  <a:pt x="656634" y="561550"/>
                </a:lnTo>
                <a:lnTo>
                  <a:pt x="714076" y="525076"/>
                </a:lnTo>
                <a:lnTo>
                  <a:pt x="747402" y="507255"/>
                </a:lnTo>
                <a:lnTo>
                  <a:pt x="782241" y="496024"/>
                </a:lnTo>
                <a:lnTo>
                  <a:pt x="815798" y="492507"/>
                </a:lnTo>
                <a:lnTo>
                  <a:pt x="845279" y="497827"/>
                </a:lnTo>
                <a:lnTo>
                  <a:pt x="867889" y="513107"/>
                </a:lnTo>
                <a:lnTo>
                  <a:pt x="880833" y="539471"/>
                </a:lnTo>
                <a:lnTo>
                  <a:pt x="881316" y="578041"/>
                </a:lnTo>
                <a:lnTo>
                  <a:pt x="872456" y="609169"/>
                </a:lnTo>
                <a:close/>
              </a:path>
              <a:path w="984250" h="836929">
                <a:moveTo>
                  <a:pt x="977883" y="810548"/>
                </a:moveTo>
                <a:lnTo>
                  <a:pt x="882305" y="810548"/>
                </a:lnTo>
                <a:lnTo>
                  <a:pt x="915174" y="806756"/>
                </a:lnTo>
                <a:lnTo>
                  <a:pt x="931114" y="789913"/>
                </a:lnTo>
                <a:lnTo>
                  <a:pt x="905562" y="723765"/>
                </a:lnTo>
                <a:lnTo>
                  <a:pt x="875126" y="691156"/>
                </a:lnTo>
                <a:lnTo>
                  <a:pt x="833725" y="684897"/>
                </a:lnTo>
                <a:lnTo>
                  <a:pt x="941854" y="684897"/>
                </a:lnTo>
                <a:lnTo>
                  <a:pt x="953839" y="702270"/>
                </a:lnTo>
                <a:lnTo>
                  <a:pt x="979724" y="760460"/>
                </a:lnTo>
                <a:lnTo>
                  <a:pt x="983823" y="800220"/>
                </a:lnTo>
                <a:lnTo>
                  <a:pt x="977883" y="810548"/>
                </a:lnTo>
                <a:close/>
              </a:path>
              <a:path w="984250" h="836929">
                <a:moveTo>
                  <a:pt x="903705" y="836521"/>
                </a:moveTo>
                <a:lnTo>
                  <a:pt x="858960" y="830160"/>
                </a:lnTo>
                <a:lnTo>
                  <a:pt x="795828" y="813302"/>
                </a:lnTo>
                <a:lnTo>
                  <a:pt x="748029" y="794027"/>
                </a:lnTo>
                <a:lnTo>
                  <a:pt x="707168" y="771596"/>
                </a:lnTo>
                <a:lnTo>
                  <a:pt x="720479" y="773978"/>
                </a:lnTo>
                <a:lnTo>
                  <a:pt x="751595" y="783003"/>
                </a:lnTo>
                <a:lnTo>
                  <a:pt x="793569" y="794733"/>
                </a:lnTo>
                <a:lnTo>
                  <a:pt x="839454" y="805227"/>
                </a:lnTo>
                <a:lnTo>
                  <a:pt x="882305" y="810548"/>
                </a:lnTo>
                <a:lnTo>
                  <a:pt x="977883" y="810548"/>
                </a:lnTo>
                <a:lnTo>
                  <a:pt x="969966" y="824311"/>
                </a:lnTo>
                <a:lnTo>
                  <a:pt x="941984" y="835491"/>
                </a:lnTo>
                <a:lnTo>
                  <a:pt x="903705" y="836521"/>
                </a:lnTo>
                <a:close/>
              </a:path>
            </a:pathLst>
          </a:custGeom>
          <a:solidFill>
            <a:srgbClr val="61698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14869938" y="7629914"/>
            <a:ext cx="423545" cy="254635"/>
          </a:xfrm>
          <a:custGeom>
            <a:avLst/>
            <a:gdLst/>
            <a:ahLst/>
            <a:cxnLst/>
            <a:rect l="l" t="t" r="r" b="b"/>
            <a:pathLst>
              <a:path w="423544" h="254634">
                <a:moveTo>
                  <a:pt x="413151" y="216982"/>
                </a:moveTo>
                <a:lnTo>
                  <a:pt x="136999" y="216982"/>
                </a:lnTo>
                <a:lnTo>
                  <a:pt x="164723" y="216911"/>
                </a:lnTo>
                <a:lnTo>
                  <a:pt x="182065" y="213287"/>
                </a:lnTo>
                <a:lnTo>
                  <a:pt x="189807" y="205986"/>
                </a:lnTo>
                <a:lnTo>
                  <a:pt x="188731" y="194881"/>
                </a:lnTo>
                <a:lnTo>
                  <a:pt x="179620" y="179845"/>
                </a:lnTo>
                <a:lnTo>
                  <a:pt x="163255" y="160751"/>
                </a:lnTo>
                <a:lnTo>
                  <a:pt x="140418" y="137474"/>
                </a:lnTo>
                <a:lnTo>
                  <a:pt x="78459" y="77863"/>
                </a:lnTo>
                <a:lnTo>
                  <a:pt x="40901" y="41276"/>
                </a:lnTo>
                <a:lnTo>
                  <a:pt x="0" y="0"/>
                </a:lnTo>
                <a:lnTo>
                  <a:pt x="150440" y="100329"/>
                </a:lnTo>
                <a:lnTo>
                  <a:pt x="281021" y="162929"/>
                </a:lnTo>
                <a:lnTo>
                  <a:pt x="373066" y="195120"/>
                </a:lnTo>
                <a:lnTo>
                  <a:pt x="407898" y="204224"/>
                </a:lnTo>
                <a:lnTo>
                  <a:pt x="423039" y="211983"/>
                </a:lnTo>
                <a:lnTo>
                  <a:pt x="413151" y="216982"/>
                </a:lnTo>
                <a:close/>
              </a:path>
              <a:path w="423544" h="254634">
                <a:moveTo>
                  <a:pt x="287792" y="254393"/>
                </a:moveTo>
                <a:lnTo>
                  <a:pt x="225347" y="254029"/>
                </a:lnTo>
                <a:lnTo>
                  <a:pt x="179120" y="247486"/>
                </a:lnTo>
                <a:lnTo>
                  <a:pt x="133487" y="236791"/>
                </a:lnTo>
                <a:lnTo>
                  <a:pt x="89266" y="222951"/>
                </a:lnTo>
                <a:lnTo>
                  <a:pt x="47276" y="206977"/>
                </a:lnTo>
                <a:lnTo>
                  <a:pt x="98111" y="213629"/>
                </a:lnTo>
                <a:lnTo>
                  <a:pt x="136999" y="216982"/>
                </a:lnTo>
                <a:lnTo>
                  <a:pt x="413151" y="216982"/>
                </a:lnTo>
                <a:lnTo>
                  <a:pt x="386723" y="230343"/>
                </a:lnTo>
                <a:lnTo>
                  <a:pt x="341612" y="245489"/>
                </a:lnTo>
                <a:lnTo>
                  <a:pt x="287792" y="254393"/>
                </a:lnTo>
                <a:close/>
              </a:path>
            </a:pathLst>
          </a:custGeom>
          <a:solidFill>
            <a:srgbClr val="61698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15216895" y="7628613"/>
            <a:ext cx="292735" cy="27940"/>
          </a:xfrm>
          <a:custGeom>
            <a:avLst/>
            <a:gdLst/>
            <a:ahLst/>
            <a:cxnLst/>
            <a:rect l="l" t="t" r="r" b="b"/>
            <a:pathLst>
              <a:path w="292734" h="27940">
                <a:moveTo>
                  <a:pt x="239628" y="6886"/>
                </a:moveTo>
                <a:lnTo>
                  <a:pt x="18623" y="6886"/>
                </a:lnTo>
                <a:lnTo>
                  <a:pt x="36815" y="6870"/>
                </a:lnTo>
                <a:lnTo>
                  <a:pt x="54819" y="6197"/>
                </a:lnTo>
                <a:lnTo>
                  <a:pt x="127495" y="1149"/>
                </a:lnTo>
                <a:lnTo>
                  <a:pt x="145935" y="301"/>
                </a:lnTo>
                <a:lnTo>
                  <a:pt x="164496" y="0"/>
                </a:lnTo>
                <a:lnTo>
                  <a:pt x="183169" y="332"/>
                </a:lnTo>
                <a:lnTo>
                  <a:pt x="201909" y="1462"/>
                </a:lnTo>
                <a:lnTo>
                  <a:pt x="220667" y="3554"/>
                </a:lnTo>
                <a:lnTo>
                  <a:pt x="239310" y="6804"/>
                </a:lnTo>
                <a:lnTo>
                  <a:pt x="239628" y="6886"/>
                </a:lnTo>
                <a:close/>
              </a:path>
              <a:path w="292734" h="27940">
                <a:moveTo>
                  <a:pt x="109989" y="27611"/>
                </a:moveTo>
                <a:lnTo>
                  <a:pt x="53908" y="23724"/>
                </a:lnTo>
                <a:lnTo>
                  <a:pt x="0" y="6057"/>
                </a:lnTo>
                <a:lnTo>
                  <a:pt x="18623" y="6886"/>
                </a:lnTo>
                <a:lnTo>
                  <a:pt x="239628" y="6886"/>
                </a:lnTo>
                <a:lnTo>
                  <a:pt x="257714" y="11532"/>
                </a:lnTo>
                <a:lnTo>
                  <a:pt x="275508" y="18090"/>
                </a:lnTo>
                <a:lnTo>
                  <a:pt x="287323" y="24232"/>
                </a:lnTo>
                <a:lnTo>
                  <a:pt x="219344" y="24232"/>
                </a:lnTo>
                <a:lnTo>
                  <a:pt x="183269" y="25456"/>
                </a:lnTo>
                <a:lnTo>
                  <a:pt x="146836" y="27079"/>
                </a:lnTo>
                <a:lnTo>
                  <a:pt x="128481" y="27521"/>
                </a:lnTo>
                <a:lnTo>
                  <a:pt x="109989" y="27611"/>
                </a:lnTo>
                <a:close/>
              </a:path>
              <a:path w="292734" h="27940">
                <a:moveTo>
                  <a:pt x="292318" y="26829"/>
                </a:moveTo>
                <a:lnTo>
                  <a:pt x="255535" y="24369"/>
                </a:lnTo>
                <a:lnTo>
                  <a:pt x="219344" y="24232"/>
                </a:lnTo>
                <a:lnTo>
                  <a:pt x="287323" y="24232"/>
                </a:lnTo>
                <a:lnTo>
                  <a:pt x="292318" y="2682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14907981" y="7655693"/>
            <a:ext cx="390525" cy="183515"/>
          </a:xfrm>
          <a:custGeom>
            <a:avLst/>
            <a:gdLst/>
            <a:ahLst/>
            <a:cxnLst/>
            <a:rect l="l" t="t" r="r" b="b"/>
            <a:pathLst>
              <a:path w="390525" h="183515">
                <a:moveTo>
                  <a:pt x="389903" y="183201"/>
                </a:moveTo>
                <a:lnTo>
                  <a:pt x="335631" y="175818"/>
                </a:lnTo>
                <a:lnTo>
                  <a:pt x="282485" y="162428"/>
                </a:lnTo>
                <a:lnTo>
                  <a:pt x="230816" y="144033"/>
                </a:lnTo>
                <a:lnTo>
                  <a:pt x="180723" y="121884"/>
                </a:lnTo>
                <a:lnTo>
                  <a:pt x="132392" y="96231"/>
                </a:lnTo>
                <a:lnTo>
                  <a:pt x="85844" y="67574"/>
                </a:lnTo>
                <a:lnTo>
                  <a:pt x="41411" y="35758"/>
                </a:lnTo>
                <a:lnTo>
                  <a:pt x="0" y="0"/>
                </a:lnTo>
                <a:lnTo>
                  <a:pt x="144270" y="74120"/>
                </a:lnTo>
                <a:lnTo>
                  <a:pt x="204373" y="103813"/>
                </a:lnTo>
                <a:lnTo>
                  <a:pt x="216453" y="109651"/>
                </a:lnTo>
                <a:lnTo>
                  <a:pt x="228594" y="115349"/>
                </a:lnTo>
                <a:lnTo>
                  <a:pt x="240789" y="120882"/>
                </a:lnTo>
                <a:lnTo>
                  <a:pt x="252907" y="126541"/>
                </a:lnTo>
                <a:lnTo>
                  <a:pt x="289668" y="142907"/>
                </a:lnTo>
                <a:lnTo>
                  <a:pt x="314399" y="153215"/>
                </a:lnTo>
                <a:lnTo>
                  <a:pt x="389903" y="18320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13994026" y="4529758"/>
            <a:ext cx="758190" cy="1381760"/>
          </a:xfrm>
          <a:custGeom>
            <a:avLst/>
            <a:gdLst/>
            <a:ahLst/>
            <a:cxnLst/>
            <a:rect l="l" t="t" r="r" b="b"/>
            <a:pathLst>
              <a:path w="758190" h="1381760">
                <a:moveTo>
                  <a:pt x="0" y="1207075"/>
                </a:moveTo>
                <a:lnTo>
                  <a:pt x="13112" y="1168119"/>
                </a:lnTo>
                <a:lnTo>
                  <a:pt x="26269" y="1130053"/>
                </a:lnTo>
                <a:lnTo>
                  <a:pt x="39449" y="1092833"/>
                </a:lnTo>
                <a:lnTo>
                  <a:pt x="52632" y="1056410"/>
                </a:lnTo>
                <a:lnTo>
                  <a:pt x="76761" y="992064"/>
                </a:lnTo>
                <a:lnTo>
                  <a:pt x="100916" y="930341"/>
                </a:lnTo>
                <a:lnTo>
                  <a:pt x="125069" y="871187"/>
                </a:lnTo>
                <a:lnTo>
                  <a:pt x="149191" y="814550"/>
                </a:lnTo>
                <a:lnTo>
                  <a:pt x="173254" y="760376"/>
                </a:lnTo>
                <a:lnTo>
                  <a:pt x="197229" y="708612"/>
                </a:lnTo>
                <a:lnTo>
                  <a:pt x="221088" y="659205"/>
                </a:lnTo>
                <a:lnTo>
                  <a:pt x="244801" y="612101"/>
                </a:lnTo>
                <a:lnTo>
                  <a:pt x="268340" y="567248"/>
                </a:lnTo>
                <a:lnTo>
                  <a:pt x="291677" y="524593"/>
                </a:lnTo>
                <a:lnTo>
                  <a:pt x="314783" y="484081"/>
                </a:lnTo>
                <a:lnTo>
                  <a:pt x="337629" y="445661"/>
                </a:lnTo>
                <a:lnTo>
                  <a:pt x="360188" y="409278"/>
                </a:lnTo>
                <a:lnTo>
                  <a:pt x="382429" y="374880"/>
                </a:lnTo>
                <a:lnTo>
                  <a:pt x="404325" y="342413"/>
                </a:lnTo>
                <a:lnTo>
                  <a:pt x="446966" y="283060"/>
                </a:lnTo>
                <a:lnTo>
                  <a:pt x="501247" y="214704"/>
                </a:lnTo>
                <a:lnTo>
                  <a:pt x="551872" y="157954"/>
                </a:lnTo>
                <a:lnTo>
                  <a:pt x="598295" y="111789"/>
                </a:lnTo>
                <a:lnTo>
                  <a:pt x="639969" y="75190"/>
                </a:lnTo>
                <a:lnTo>
                  <a:pt x="676349" y="47138"/>
                </a:lnTo>
                <a:lnTo>
                  <a:pt x="731042" y="12594"/>
                </a:lnTo>
                <a:lnTo>
                  <a:pt x="758007" y="0"/>
                </a:lnTo>
                <a:lnTo>
                  <a:pt x="742637" y="7553"/>
                </a:lnTo>
                <a:lnTo>
                  <a:pt x="725355" y="17354"/>
                </a:lnTo>
                <a:lnTo>
                  <a:pt x="686065" y="44781"/>
                </a:lnTo>
                <a:lnTo>
                  <a:pt x="642168" y="84452"/>
                </a:lnTo>
                <a:lnTo>
                  <a:pt x="595690" y="138537"/>
                </a:lnTo>
                <a:lnTo>
                  <a:pt x="572118" y="171662"/>
                </a:lnTo>
                <a:lnTo>
                  <a:pt x="548661" y="209205"/>
                </a:lnTo>
                <a:lnTo>
                  <a:pt x="525573" y="251436"/>
                </a:lnTo>
                <a:lnTo>
                  <a:pt x="503109" y="298627"/>
                </a:lnTo>
                <a:lnTo>
                  <a:pt x="481521" y="351048"/>
                </a:lnTo>
                <a:lnTo>
                  <a:pt x="461063" y="408972"/>
                </a:lnTo>
                <a:lnTo>
                  <a:pt x="441988" y="472670"/>
                </a:lnTo>
                <a:lnTo>
                  <a:pt x="424551" y="542412"/>
                </a:lnTo>
                <a:lnTo>
                  <a:pt x="409004" y="618469"/>
                </a:lnTo>
                <a:lnTo>
                  <a:pt x="395602" y="701115"/>
                </a:lnTo>
                <a:lnTo>
                  <a:pt x="384597" y="790618"/>
                </a:lnTo>
                <a:lnTo>
                  <a:pt x="369639" y="934376"/>
                </a:lnTo>
                <a:lnTo>
                  <a:pt x="351388" y="1110303"/>
                </a:lnTo>
                <a:lnTo>
                  <a:pt x="157265" y="1110303"/>
                </a:lnTo>
                <a:lnTo>
                  <a:pt x="141698" y="1117533"/>
                </a:lnTo>
                <a:lnTo>
                  <a:pt x="119173" y="1132994"/>
                </a:lnTo>
                <a:lnTo>
                  <a:pt x="88705" y="1154518"/>
                </a:lnTo>
                <a:lnTo>
                  <a:pt x="49308" y="1179935"/>
                </a:lnTo>
                <a:lnTo>
                  <a:pt x="0" y="1207075"/>
                </a:lnTo>
                <a:close/>
              </a:path>
              <a:path w="758190" h="1381760">
                <a:moveTo>
                  <a:pt x="240939" y="1381517"/>
                </a:moveTo>
                <a:lnTo>
                  <a:pt x="228299" y="1378123"/>
                </a:lnTo>
                <a:lnTo>
                  <a:pt x="201289" y="1357929"/>
                </a:lnTo>
                <a:lnTo>
                  <a:pt x="176279" y="1305919"/>
                </a:lnTo>
                <a:lnTo>
                  <a:pt x="169636" y="1207075"/>
                </a:lnTo>
                <a:lnTo>
                  <a:pt x="172058" y="1159690"/>
                </a:lnTo>
                <a:lnTo>
                  <a:pt x="171460" y="1129212"/>
                </a:lnTo>
                <a:lnTo>
                  <a:pt x="166857" y="1113473"/>
                </a:lnTo>
                <a:lnTo>
                  <a:pt x="157265" y="1110303"/>
                </a:lnTo>
                <a:lnTo>
                  <a:pt x="351388" y="1110303"/>
                </a:lnTo>
                <a:lnTo>
                  <a:pt x="349008" y="1133244"/>
                </a:lnTo>
                <a:lnTo>
                  <a:pt x="240939" y="1381517"/>
                </a:lnTo>
                <a:close/>
              </a:path>
            </a:pathLst>
          </a:custGeom>
          <a:solidFill>
            <a:srgbClr val="D0161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13994026" y="4529758"/>
            <a:ext cx="758190" cy="1381760"/>
          </a:xfrm>
          <a:custGeom>
            <a:avLst/>
            <a:gdLst/>
            <a:ahLst/>
            <a:cxnLst/>
            <a:rect l="l" t="t" r="r" b="b"/>
            <a:pathLst>
              <a:path w="758190" h="1381760">
                <a:moveTo>
                  <a:pt x="758006" y="0"/>
                </a:moveTo>
                <a:close/>
              </a:path>
              <a:path w="758190" h="1381760">
                <a:moveTo>
                  <a:pt x="363915" y="989546"/>
                </a:moveTo>
                <a:lnTo>
                  <a:pt x="214070" y="989546"/>
                </a:lnTo>
                <a:lnTo>
                  <a:pt x="221583" y="985695"/>
                </a:lnTo>
                <a:lnTo>
                  <a:pt x="236534" y="971066"/>
                </a:lnTo>
                <a:lnTo>
                  <a:pt x="263386" y="920899"/>
                </a:lnTo>
                <a:lnTo>
                  <a:pt x="288127" y="870254"/>
                </a:lnTo>
                <a:lnTo>
                  <a:pt x="310832" y="819290"/>
                </a:lnTo>
                <a:lnTo>
                  <a:pt x="331572" y="768167"/>
                </a:lnTo>
                <a:lnTo>
                  <a:pt x="350421" y="717043"/>
                </a:lnTo>
                <a:lnTo>
                  <a:pt x="367451" y="666076"/>
                </a:lnTo>
                <a:lnTo>
                  <a:pt x="382736" y="615426"/>
                </a:lnTo>
                <a:lnTo>
                  <a:pt x="396347" y="565250"/>
                </a:lnTo>
                <a:lnTo>
                  <a:pt x="408359" y="515709"/>
                </a:lnTo>
                <a:lnTo>
                  <a:pt x="418843" y="466959"/>
                </a:lnTo>
                <a:lnTo>
                  <a:pt x="427873" y="419161"/>
                </a:lnTo>
                <a:lnTo>
                  <a:pt x="435522" y="372473"/>
                </a:lnTo>
                <a:lnTo>
                  <a:pt x="441862" y="327053"/>
                </a:lnTo>
                <a:lnTo>
                  <a:pt x="446966" y="283060"/>
                </a:lnTo>
                <a:lnTo>
                  <a:pt x="501247" y="214704"/>
                </a:lnTo>
                <a:lnTo>
                  <a:pt x="551872" y="157954"/>
                </a:lnTo>
                <a:lnTo>
                  <a:pt x="598295" y="111789"/>
                </a:lnTo>
                <a:lnTo>
                  <a:pt x="639969" y="75190"/>
                </a:lnTo>
                <a:lnTo>
                  <a:pt x="676349" y="47138"/>
                </a:lnTo>
                <a:lnTo>
                  <a:pt x="731042" y="12594"/>
                </a:lnTo>
                <a:lnTo>
                  <a:pt x="758006" y="0"/>
                </a:lnTo>
                <a:lnTo>
                  <a:pt x="742637" y="7553"/>
                </a:lnTo>
                <a:lnTo>
                  <a:pt x="725355" y="17354"/>
                </a:lnTo>
                <a:lnTo>
                  <a:pt x="686065" y="44781"/>
                </a:lnTo>
                <a:lnTo>
                  <a:pt x="642168" y="84452"/>
                </a:lnTo>
                <a:lnTo>
                  <a:pt x="595690" y="138537"/>
                </a:lnTo>
                <a:lnTo>
                  <a:pt x="572118" y="171662"/>
                </a:lnTo>
                <a:lnTo>
                  <a:pt x="548661" y="209205"/>
                </a:lnTo>
                <a:lnTo>
                  <a:pt x="525573" y="251436"/>
                </a:lnTo>
                <a:lnTo>
                  <a:pt x="503109" y="298627"/>
                </a:lnTo>
                <a:lnTo>
                  <a:pt x="481521" y="351048"/>
                </a:lnTo>
                <a:lnTo>
                  <a:pt x="461063" y="408972"/>
                </a:lnTo>
                <a:lnTo>
                  <a:pt x="441988" y="472669"/>
                </a:lnTo>
                <a:lnTo>
                  <a:pt x="424551" y="542411"/>
                </a:lnTo>
                <a:lnTo>
                  <a:pt x="409004" y="618469"/>
                </a:lnTo>
                <a:lnTo>
                  <a:pt x="395602" y="701114"/>
                </a:lnTo>
                <a:lnTo>
                  <a:pt x="384597" y="790618"/>
                </a:lnTo>
                <a:lnTo>
                  <a:pt x="363915" y="989546"/>
                </a:lnTo>
                <a:close/>
              </a:path>
              <a:path w="758190" h="1381760">
                <a:moveTo>
                  <a:pt x="0" y="1207075"/>
                </a:moveTo>
                <a:lnTo>
                  <a:pt x="13112" y="1168118"/>
                </a:lnTo>
                <a:lnTo>
                  <a:pt x="26269" y="1130053"/>
                </a:lnTo>
                <a:lnTo>
                  <a:pt x="39449" y="1092833"/>
                </a:lnTo>
                <a:lnTo>
                  <a:pt x="52632" y="1056410"/>
                </a:lnTo>
                <a:lnTo>
                  <a:pt x="77789" y="1046352"/>
                </a:lnTo>
                <a:lnTo>
                  <a:pt x="104830" y="1030194"/>
                </a:lnTo>
                <a:lnTo>
                  <a:pt x="133697" y="1006996"/>
                </a:lnTo>
                <a:lnTo>
                  <a:pt x="164330" y="975821"/>
                </a:lnTo>
                <a:lnTo>
                  <a:pt x="193391" y="944618"/>
                </a:lnTo>
                <a:lnTo>
                  <a:pt x="212448" y="927204"/>
                </a:lnTo>
                <a:lnTo>
                  <a:pt x="223245" y="921125"/>
                </a:lnTo>
                <a:lnTo>
                  <a:pt x="227526" y="923922"/>
                </a:lnTo>
                <a:lnTo>
                  <a:pt x="227037" y="933139"/>
                </a:lnTo>
                <a:lnTo>
                  <a:pt x="223520" y="946320"/>
                </a:lnTo>
                <a:lnTo>
                  <a:pt x="218721" y="961008"/>
                </a:lnTo>
                <a:lnTo>
                  <a:pt x="214383" y="974746"/>
                </a:lnTo>
                <a:lnTo>
                  <a:pt x="212251" y="985078"/>
                </a:lnTo>
                <a:lnTo>
                  <a:pt x="214070" y="989546"/>
                </a:lnTo>
                <a:lnTo>
                  <a:pt x="363915" y="989546"/>
                </a:lnTo>
                <a:lnTo>
                  <a:pt x="351388" y="1110302"/>
                </a:lnTo>
                <a:lnTo>
                  <a:pt x="157265" y="1110302"/>
                </a:lnTo>
                <a:lnTo>
                  <a:pt x="141698" y="1117532"/>
                </a:lnTo>
                <a:lnTo>
                  <a:pt x="119173" y="1132994"/>
                </a:lnTo>
                <a:lnTo>
                  <a:pt x="88705" y="1154518"/>
                </a:lnTo>
                <a:lnTo>
                  <a:pt x="49308" y="1179934"/>
                </a:lnTo>
                <a:lnTo>
                  <a:pt x="0" y="1207075"/>
                </a:lnTo>
                <a:close/>
              </a:path>
              <a:path w="758190" h="1381760">
                <a:moveTo>
                  <a:pt x="240939" y="1381517"/>
                </a:moveTo>
                <a:lnTo>
                  <a:pt x="228299" y="1378123"/>
                </a:lnTo>
                <a:lnTo>
                  <a:pt x="201289" y="1357929"/>
                </a:lnTo>
                <a:lnTo>
                  <a:pt x="176279" y="1305918"/>
                </a:lnTo>
                <a:lnTo>
                  <a:pt x="169636" y="1207075"/>
                </a:lnTo>
                <a:lnTo>
                  <a:pt x="172058" y="1159690"/>
                </a:lnTo>
                <a:lnTo>
                  <a:pt x="171460" y="1129212"/>
                </a:lnTo>
                <a:lnTo>
                  <a:pt x="166857" y="1113472"/>
                </a:lnTo>
                <a:lnTo>
                  <a:pt x="157265" y="1110302"/>
                </a:lnTo>
                <a:lnTo>
                  <a:pt x="351388" y="1110302"/>
                </a:lnTo>
                <a:lnTo>
                  <a:pt x="349008" y="1133244"/>
                </a:lnTo>
                <a:lnTo>
                  <a:pt x="240939" y="1381517"/>
                </a:lnTo>
                <a:close/>
              </a:path>
            </a:pathLst>
          </a:custGeom>
          <a:solidFill>
            <a:srgbClr val="AB0A1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 txBox="1">
            <a:spLocks noGrp="1"/>
          </p:cNvSpPr>
          <p:nvPr>
            <p:ph type="title"/>
          </p:nvPr>
        </p:nvSpPr>
        <p:spPr>
          <a:xfrm>
            <a:off x="1822648" y="824722"/>
            <a:ext cx="5584825" cy="229235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433705" marR="5080" indent="-421640">
              <a:lnSpc>
                <a:spcPct val="120900"/>
              </a:lnSpc>
              <a:spcBef>
                <a:spcPts val="95"/>
              </a:spcBef>
            </a:pPr>
            <a:r>
              <a:rPr dirty="0" spc="155"/>
              <a:t>He </a:t>
            </a:r>
            <a:r>
              <a:rPr dirty="0" spc="135"/>
              <a:t>was</a:t>
            </a:r>
            <a:r>
              <a:rPr dirty="0" spc="-869"/>
              <a:t> </a:t>
            </a:r>
            <a:r>
              <a:rPr dirty="0" spc="265"/>
              <a:t>making  </a:t>
            </a:r>
            <a:r>
              <a:rPr dirty="0" spc="150"/>
              <a:t>some</a:t>
            </a:r>
            <a:r>
              <a:rPr dirty="0" spc="-355"/>
              <a:t> </a:t>
            </a:r>
            <a:r>
              <a:rPr dirty="0" spc="265"/>
              <a:t>punch.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2644140" marR="5080" indent="-1557655">
              <a:lnSpc>
                <a:spcPct val="120900"/>
              </a:lnSpc>
              <a:spcBef>
                <a:spcPts val="95"/>
              </a:spcBef>
            </a:pPr>
            <a:r>
              <a:rPr dirty="0" spc="130"/>
              <a:t>One</a:t>
            </a:r>
            <a:r>
              <a:rPr dirty="0" spc="-335"/>
              <a:t> </a:t>
            </a:r>
            <a:r>
              <a:rPr dirty="0" spc="120"/>
              <a:t>gross</a:t>
            </a:r>
            <a:r>
              <a:rPr dirty="0" spc="-335"/>
              <a:t> </a:t>
            </a:r>
            <a:r>
              <a:rPr dirty="0" spc="210"/>
              <a:t>zombie</a:t>
            </a:r>
            <a:r>
              <a:rPr dirty="0" spc="-335"/>
              <a:t> </a:t>
            </a:r>
            <a:r>
              <a:rPr dirty="0" spc="330"/>
              <a:t>went</a:t>
            </a:r>
            <a:r>
              <a:rPr dirty="0" spc="-335"/>
              <a:t> </a:t>
            </a:r>
            <a:r>
              <a:rPr dirty="0" spc="325"/>
              <a:t>out</a:t>
            </a:r>
            <a:r>
              <a:rPr dirty="0" spc="-335"/>
              <a:t> </a:t>
            </a:r>
            <a:r>
              <a:rPr dirty="0" spc="260"/>
              <a:t>one</a:t>
            </a:r>
            <a:r>
              <a:rPr dirty="0" spc="-335"/>
              <a:t> </a:t>
            </a:r>
            <a:r>
              <a:rPr dirty="0" spc="95"/>
              <a:t>day,  </a:t>
            </a:r>
            <a:r>
              <a:rPr dirty="0" spc="70"/>
              <a:t>Over</a:t>
            </a:r>
            <a:r>
              <a:rPr dirty="0" spc="-340"/>
              <a:t> </a:t>
            </a:r>
            <a:r>
              <a:rPr dirty="0" spc="250"/>
              <a:t>the</a:t>
            </a:r>
            <a:r>
              <a:rPr dirty="0" spc="-335"/>
              <a:t> </a:t>
            </a:r>
            <a:r>
              <a:rPr dirty="0" spc="270"/>
              <a:t>crypt</a:t>
            </a:r>
            <a:r>
              <a:rPr dirty="0" spc="-335"/>
              <a:t> </a:t>
            </a:r>
            <a:r>
              <a:rPr dirty="0" spc="285"/>
              <a:t>and</a:t>
            </a:r>
            <a:r>
              <a:rPr dirty="0" spc="-335"/>
              <a:t> </a:t>
            </a:r>
            <a:r>
              <a:rPr dirty="0" spc="60"/>
              <a:t>far</a:t>
            </a:r>
            <a:r>
              <a:rPr dirty="0" spc="-335"/>
              <a:t> </a:t>
            </a:r>
            <a:r>
              <a:rPr dirty="0" spc="85"/>
              <a:t>away.</a:t>
            </a:r>
          </a:p>
        </p:txBody>
      </p:sp>
      <p:sp>
        <p:nvSpPr>
          <p:cNvPr id="3" name="object 3"/>
          <p:cNvSpPr/>
          <p:nvPr/>
        </p:nvSpPr>
        <p:spPr>
          <a:xfrm>
            <a:off x="7244917" y="3737954"/>
            <a:ext cx="4503978" cy="617144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75392" y="4637649"/>
            <a:ext cx="3628661" cy="4972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9332362" y="9404811"/>
            <a:ext cx="1113790" cy="198120"/>
          </a:xfrm>
          <a:custGeom>
            <a:avLst/>
            <a:gdLst/>
            <a:ahLst/>
            <a:cxnLst/>
            <a:rect l="l" t="t" r="r" b="b"/>
            <a:pathLst>
              <a:path w="1113790" h="198120">
                <a:moveTo>
                  <a:pt x="1063379" y="197913"/>
                </a:moveTo>
                <a:lnTo>
                  <a:pt x="1060161" y="197913"/>
                </a:lnTo>
                <a:lnTo>
                  <a:pt x="1058552" y="197711"/>
                </a:lnTo>
                <a:lnTo>
                  <a:pt x="45254" y="100163"/>
                </a:lnTo>
                <a:lnTo>
                  <a:pt x="26191" y="94383"/>
                </a:lnTo>
                <a:lnTo>
                  <a:pt x="11313" y="82136"/>
                </a:lnTo>
                <a:lnTo>
                  <a:pt x="2093" y="65175"/>
                </a:lnTo>
                <a:lnTo>
                  <a:pt x="0" y="45254"/>
                </a:lnTo>
                <a:lnTo>
                  <a:pt x="5779" y="26190"/>
                </a:lnTo>
                <a:lnTo>
                  <a:pt x="18026" y="11313"/>
                </a:lnTo>
                <a:lnTo>
                  <a:pt x="34987" y="2092"/>
                </a:lnTo>
                <a:lnTo>
                  <a:pt x="54908" y="0"/>
                </a:lnTo>
                <a:lnTo>
                  <a:pt x="1068005" y="97548"/>
                </a:lnTo>
                <a:lnTo>
                  <a:pt x="1087182" y="103328"/>
                </a:lnTo>
                <a:lnTo>
                  <a:pt x="1102097" y="115575"/>
                </a:lnTo>
                <a:lnTo>
                  <a:pt x="1111280" y="132536"/>
                </a:lnTo>
                <a:lnTo>
                  <a:pt x="1113259" y="152457"/>
                </a:lnTo>
                <a:lnTo>
                  <a:pt x="1108040" y="170505"/>
                </a:lnTo>
                <a:lnTo>
                  <a:pt x="1096993" y="184915"/>
                </a:lnTo>
                <a:lnTo>
                  <a:pt x="1081610" y="194459"/>
                </a:lnTo>
                <a:lnTo>
                  <a:pt x="1063379" y="197913"/>
                </a:lnTo>
                <a:close/>
              </a:path>
            </a:pathLst>
          </a:custGeom>
          <a:solidFill>
            <a:srgbClr val="F0611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6022381" y="9452680"/>
            <a:ext cx="1004569" cy="171450"/>
          </a:xfrm>
          <a:custGeom>
            <a:avLst/>
            <a:gdLst/>
            <a:ahLst/>
            <a:cxnLst/>
            <a:rect l="l" t="t" r="r" b="b"/>
            <a:pathLst>
              <a:path w="1004569" h="171450">
                <a:moveTo>
                  <a:pt x="52696" y="171162"/>
                </a:moveTo>
                <a:lnTo>
                  <a:pt x="50081" y="171162"/>
                </a:lnTo>
                <a:lnTo>
                  <a:pt x="31508" y="167608"/>
                </a:lnTo>
                <a:lnTo>
                  <a:pt x="15989" y="157812"/>
                </a:lnTo>
                <a:lnTo>
                  <a:pt x="4996" y="143076"/>
                </a:lnTo>
                <a:lnTo>
                  <a:pt x="0" y="124701"/>
                </a:lnTo>
                <a:lnTo>
                  <a:pt x="2391" y="104934"/>
                </a:lnTo>
                <a:lnTo>
                  <a:pt x="11892" y="88146"/>
                </a:lnTo>
                <a:lnTo>
                  <a:pt x="27011" y="76109"/>
                </a:lnTo>
                <a:lnTo>
                  <a:pt x="46259" y="70597"/>
                </a:lnTo>
                <a:lnTo>
                  <a:pt x="950142" y="0"/>
                </a:lnTo>
                <a:lnTo>
                  <a:pt x="969909" y="2391"/>
                </a:lnTo>
                <a:lnTo>
                  <a:pt x="986697" y="11892"/>
                </a:lnTo>
                <a:lnTo>
                  <a:pt x="998734" y="27011"/>
                </a:lnTo>
                <a:lnTo>
                  <a:pt x="1004246" y="46259"/>
                </a:lnTo>
                <a:lnTo>
                  <a:pt x="1001742" y="66027"/>
                </a:lnTo>
                <a:lnTo>
                  <a:pt x="992204" y="82815"/>
                </a:lnTo>
                <a:lnTo>
                  <a:pt x="977122" y="94851"/>
                </a:lnTo>
                <a:lnTo>
                  <a:pt x="957986" y="100364"/>
                </a:lnTo>
                <a:lnTo>
                  <a:pt x="54104" y="170961"/>
                </a:lnTo>
                <a:lnTo>
                  <a:pt x="52696" y="171162"/>
                </a:lnTo>
                <a:close/>
              </a:path>
            </a:pathLst>
          </a:custGeom>
          <a:solidFill>
            <a:srgbClr val="F0611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5928109" y="8545555"/>
            <a:ext cx="1746885" cy="561975"/>
          </a:xfrm>
          <a:custGeom>
            <a:avLst/>
            <a:gdLst/>
            <a:ahLst/>
            <a:cxnLst/>
            <a:rect l="l" t="t" r="r" b="b"/>
            <a:pathLst>
              <a:path w="1746884" h="561975">
                <a:moveTo>
                  <a:pt x="49820" y="561582"/>
                </a:moveTo>
                <a:lnTo>
                  <a:pt x="8554" y="540030"/>
                </a:lnTo>
                <a:lnTo>
                  <a:pt x="0" y="504942"/>
                </a:lnTo>
                <a:lnTo>
                  <a:pt x="6049" y="486586"/>
                </a:lnTo>
                <a:lnTo>
                  <a:pt x="18548" y="471887"/>
                </a:lnTo>
                <a:lnTo>
                  <a:pt x="36345" y="462827"/>
                </a:lnTo>
                <a:lnTo>
                  <a:pt x="1683406" y="1432"/>
                </a:lnTo>
                <a:lnTo>
                  <a:pt x="1703297" y="0"/>
                </a:lnTo>
                <a:lnTo>
                  <a:pt x="1721546" y="6109"/>
                </a:lnTo>
                <a:lnTo>
                  <a:pt x="1736213" y="18629"/>
                </a:lnTo>
                <a:lnTo>
                  <a:pt x="1745355" y="36429"/>
                </a:lnTo>
                <a:lnTo>
                  <a:pt x="1746788" y="56234"/>
                </a:lnTo>
                <a:lnTo>
                  <a:pt x="1740679" y="74493"/>
                </a:lnTo>
                <a:lnTo>
                  <a:pt x="1710359" y="98377"/>
                </a:lnTo>
                <a:lnTo>
                  <a:pt x="63498" y="559772"/>
                </a:lnTo>
                <a:lnTo>
                  <a:pt x="49820" y="561582"/>
                </a:lnTo>
                <a:close/>
              </a:path>
            </a:pathLst>
          </a:custGeom>
          <a:solidFill>
            <a:srgbClr val="F0611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5740175" y="8048767"/>
            <a:ext cx="1040765" cy="568325"/>
          </a:xfrm>
          <a:custGeom>
            <a:avLst/>
            <a:gdLst/>
            <a:ahLst/>
            <a:cxnLst/>
            <a:rect l="l" t="t" r="r" b="b"/>
            <a:pathLst>
              <a:path w="1040765" h="568325">
                <a:moveTo>
                  <a:pt x="57743" y="567811"/>
                </a:moveTo>
                <a:lnTo>
                  <a:pt x="50096" y="567811"/>
                </a:lnTo>
                <a:lnTo>
                  <a:pt x="36587" y="565932"/>
                </a:lnTo>
                <a:lnTo>
                  <a:pt x="24054" y="560470"/>
                </a:lnTo>
                <a:lnTo>
                  <a:pt x="13331" y="551690"/>
                </a:lnTo>
                <a:lnTo>
                  <a:pt x="5248" y="539854"/>
                </a:lnTo>
                <a:lnTo>
                  <a:pt x="0" y="520530"/>
                </a:lnTo>
                <a:lnTo>
                  <a:pt x="2482" y="501413"/>
                </a:lnTo>
                <a:lnTo>
                  <a:pt x="11979" y="484672"/>
                </a:lnTo>
                <a:lnTo>
                  <a:pt x="27774" y="472475"/>
                </a:lnTo>
                <a:lnTo>
                  <a:pt x="968062" y="5248"/>
                </a:lnTo>
                <a:lnTo>
                  <a:pt x="987273" y="0"/>
                </a:lnTo>
                <a:lnTo>
                  <a:pt x="1006352" y="2482"/>
                </a:lnTo>
                <a:lnTo>
                  <a:pt x="1023131" y="11979"/>
                </a:lnTo>
                <a:lnTo>
                  <a:pt x="1035440" y="27774"/>
                </a:lnTo>
                <a:lnTo>
                  <a:pt x="1040572" y="47098"/>
                </a:lnTo>
                <a:lnTo>
                  <a:pt x="1038030" y="66215"/>
                </a:lnTo>
                <a:lnTo>
                  <a:pt x="1012713" y="95153"/>
                </a:lnTo>
                <a:lnTo>
                  <a:pt x="72627" y="562581"/>
                </a:lnTo>
                <a:lnTo>
                  <a:pt x="57743" y="567811"/>
                </a:lnTo>
                <a:close/>
              </a:path>
              <a:path w="1040765" h="568325">
                <a:moveTo>
                  <a:pt x="50100" y="567812"/>
                </a:moveTo>
                <a:close/>
              </a:path>
            </a:pathLst>
          </a:custGeom>
          <a:solidFill>
            <a:srgbClr val="F0611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5466077" y="7044187"/>
            <a:ext cx="1469390" cy="1124585"/>
          </a:xfrm>
          <a:custGeom>
            <a:avLst/>
            <a:gdLst/>
            <a:ahLst/>
            <a:cxnLst/>
            <a:rect l="l" t="t" r="r" b="b"/>
            <a:pathLst>
              <a:path w="1469390" h="1124584">
                <a:moveTo>
                  <a:pt x="49855" y="1124472"/>
                </a:moveTo>
                <a:lnTo>
                  <a:pt x="9428" y="1104359"/>
                </a:lnTo>
                <a:lnTo>
                  <a:pt x="0" y="1067049"/>
                </a:lnTo>
                <a:lnTo>
                  <a:pt x="6345" y="1048866"/>
                </a:lnTo>
                <a:lnTo>
                  <a:pt x="19686" y="1033963"/>
                </a:lnTo>
                <a:lnTo>
                  <a:pt x="1389388" y="9603"/>
                </a:lnTo>
                <a:lnTo>
                  <a:pt x="1407373" y="993"/>
                </a:lnTo>
                <a:lnTo>
                  <a:pt x="1426622" y="0"/>
                </a:lnTo>
                <a:lnTo>
                  <a:pt x="1444853" y="6322"/>
                </a:lnTo>
                <a:lnTo>
                  <a:pt x="1459783" y="19660"/>
                </a:lnTo>
                <a:lnTo>
                  <a:pt x="1468363" y="37758"/>
                </a:lnTo>
                <a:lnTo>
                  <a:pt x="1469287" y="57045"/>
                </a:lnTo>
                <a:lnTo>
                  <a:pt x="1462894" y="75238"/>
                </a:lnTo>
                <a:lnTo>
                  <a:pt x="79823" y="1114416"/>
                </a:lnTo>
                <a:lnTo>
                  <a:pt x="49855" y="1124472"/>
                </a:lnTo>
                <a:close/>
              </a:path>
            </a:pathLst>
          </a:custGeom>
          <a:solidFill>
            <a:srgbClr val="F0611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5113646" y="6895678"/>
            <a:ext cx="832485" cy="883285"/>
          </a:xfrm>
          <a:custGeom>
            <a:avLst/>
            <a:gdLst/>
            <a:ahLst/>
            <a:cxnLst/>
            <a:rect l="l" t="t" r="r" b="b"/>
            <a:pathLst>
              <a:path w="832484" h="883284">
                <a:moveTo>
                  <a:pt x="50307" y="883191"/>
                </a:moveTo>
                <a:lnTo>
                  <a:pt x="4308" y="853301"/>
                </a:lnTo>
                <a:lnTo>
                  <a:pt x="0" y="834542"/>
                </a:lnTo>
                <a:lnTo>
                  <a:pt x="3045" y="815520"/>
                </a:lnTo>
                <a:lnTo>
                  <a:pt x="13500" y="798515"/>
                </a:lnTo>
                <a:lnTo>
                  <a:pt x="745215" y="15914"/>
                </a:lnTo>
                <a:lnTo>
                  <a:pt x="761428" y="4308"/>
                </a:lnTo>
                <a:lnTo>
                  <a:pt x="780187" y="0"/>
                </a:lnTo>
                <a:lnTo>
                  <a:pt x="799209" y="3045"/>
                </a:lnTo>
                <a:lnTo>
                  <a:pt x="816214" y="13500"/>
                </a:lnTo>
                <a:lnTo>
                  <a:pt x="827820" y="29745"/>
                </a:lnTo>
                <a:lnTo>
                  <a:pt x="832129" y="48573"/>
                </a:lnTo>
                <a:lnTo>
                  <a:pt x="829083" y="67665"/>
                </a:lnTo>
                <a:lnTo>
                  <a:pt x="86913" y="867302"/>
                </a:lnTo>
                <a:lnTo>
                  <a:pt x="50307" y="883191"/>
                </a:lnTo>
                <a:close/>
              </a:path>
            </a:pathLst>
          </a:custGeom>
          <a:solidFill>
            <a:srgbClr val="F0611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4696659" y="5910698"/>
            <a:ext cx="1007744" cy="1550035"/>
          </a:xfrm>
          <a:custGeom>
            <a:avLst/>
            <a:gdLst/>
            <a:ahLst/>
            <a:cxnLst/>
            <a:rect l="l" t="t" r="r" b="b"/>
            <a:pathLst>
              <a:path w="1007744" h="1550034">
                <a:moveTo>
                  <a:pt x="49544" y="1549579"/>
                </a:moveTo>
                <a:lnTo>
                  <a:pt x="8491" y="1528039"/>
                </a:lnTo>
                <a:lnTo>
                  <a:pt x="0" y="1491219"/>
                </a:lnTo>
                <a:lnTo>
                  <a:pt x="7105" y="1472545"/>
                </a:lnTo>
                <a:lnTo>
                  <a:pt x="915010" y="22994"/>
                </a:lnTo>
                <a:lnTo>
                  <a:pt x="928709" y="8491"/>
                </a:lnTo>
                <a:lnTo>
                  <a:pt x="946311" y="644"/>
                </a:lnTo>
                <a:lnTo>
                  <a:pt x="965610" y="0"/>
                </a:lnTo>
                <a:lnTo>
                  <a:pt x="984400" y="7105"/>
                </a:lnTo>
                <a:lnTo>
                  <a:pt x="998791" y="20801"/>
                </a:lnTo>
                <a:lnTo>
                  <a:pt x="1006600" y="38381"/>
                </a:lnTo>
                <a:lnTo>
                  <a:pt x="1007282" y="57620"/>
                </a:lnTo>
                <a:lnTo>
                  <a:pt x="1000290" y="76294"/>
                </a:lnTo>
                <a:lnTo>
                  <a:pt x="92184" y="1525845"/>
                </a:lnTo>
                <a:lnTo>
                  <a:pt x="49544" y="1549578"/>
                </a:lnTo>
                <a:close/>
              </a:path>
            </a:pathLst>
          </a:custGeom>
          <a:solidFill>
            <a:srgbClr val="F0611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4227108" y="6133438"/>
            <a:ext cx="485140" cy="1090295"/>
          </a:xfrm>
          <a:custGeom>
            <a:avLst/>
            <a:gdLst/>
            <a:ahLst/>
            <a:cxnLst/>
            <a:rect l="l" t="t" r="r" b="b"/>
            <a:pathLst>
              <a:path w="485140" h="1090295">
                <a:moveTo>
                  <a:pt x="50261" y="1090107"/>
                </a:moveTo>
                <a:lnTo>
                  <a:pt x="44226" y="1090107"/>
                </a:lnTo>
                <a:lnTo>
                  <a:pt x="37991" y="1089102"/>
                </a:lnTo>
                <a:lnTo>
                  <a:pt x="32158" y="1086688"/>
                </a:lnTo>
                <a:lnTo>
                  <a:pt x="15304" y="1075911"/>
                </a:lnTo>
                <a:lnTo>
                  <a:pt x="4277" y="1060063"/>
                </a:lnTo>
                <a:lnTo>
                  <a:pt x="0" y="1041235"/>
                </a:lnTo>
                <a:lnTo>
                  <a:pt x="3397" y="1021521"/>
                </a:lnTo>
                <a:lnTo>
                  <a:pt x="387959" y="32158"/>
                </a:lnTo>
                <a:lnTo>
                  <a:pt x="398763" y="15304"/>
                </a:lnTo>
                <a:lnTo>
                  <a:pt x="414659" y="4277"/>
                </a:lnTo>
                <a:lnTo>
                  <a:pt x="433496" y="0"/>
                </a:lnTo>
                <a:lnTo>
                  <a:pt x="453125" y="3397"/>
                </a:lnTo>
                <a:lnTo>
                  <a:pt x="469948" y="14173"/>
                </a:lnTo>
                <a:lnTo>
                  <a:pt x="480907" y="30021"/>
                </a:lnTo>
                <a:lnTo>
                  <a:pt x="485115" y="48849"/>
                </a:lnTo>
                <a:lnTo>
                  <a:pt x="481686" y="68563"/>
                </a:lnTo>
                <a:lnTo>
                  <a:pt x="97124" y="1057926"/>
                </a:lnTo>
                <a:lnTo>
                  <a:pt x="64993" y="1087907"/>
                </a:lnTo>
                <a:lnTo>
                  <a:pt x="50261" y="1090107"/>
                </a:lnTo>
                <a:close/>
              </a:path>
            </a:pathLst>
          </a:custGeom>
          <a:solidFill>
            <a:srgbClr val="F0611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13723653" y="5297918"/>
            <a:ext cx="422909" cy="1779270"/>
          </a:xfrm>
          <a:custGeom>
            <a:avLst/>
            <a:gdLst/>
            <a:ahLst/>
            <a:cxnLst/>
            <a:rect l="l" t="t" r="r" b="b"/>
            <a:pathLst>
              <a:path w="422909" h="1779270">
                <a:moveTo>
                  <a:pt x="49477" y="1779003"/>
                </a:moveTo>
                <a:lnTo>
                  <a:pt x="46260" y="1779003"/>
                </a:lnTo>
                <a:lnTo>
                  <a:pt x="43042" y="1778801"/>
                </a:lnTo>
                <a:lnTo>
                  <a:pt x="7768" y="1756878"/>
                </a:lnTo>
                <a:lnTo>
                  <a:pt x="0" y="1719267"/>
                </a:lnTo>
                <a:lnTo>
                  <a:pt x="324021" y="39823"/>
                </a:lnTo>
                <a:lnTo>
                  <a:pt x="331589" y="21326"/>
                </a:lnTo>
                <a:lnTo>
                  <a:pt x="345190" y="7693"/>
                </a:lnTo>
                <a:lnTo>
                  <a:pt x="362940" y="169"/>
                </a:lnTo>
                <a:lnTo>
                  <a:pt x="382952" y="0"/>
                </a:lnTo>
                <a:lnTo>
                  <a:pt x="401365" y="7564"/>
                </a:lnTo>
                <a:lnTo>
                  <a:pt x="415008" y="21143"/>
                </a:lnTo>
                <a:lnTo>
                  <a:pt x="422578" y="38834"/>
                </a:lnTo>
                <a:lnTo>
                  <a:pt x="422777" y="58730"/>
                </a:lnTo>
                <a:lnTo>
                  <a:pt x="98754" y="1738173"/>
                </a:lnTo>
                <a:lnTo>
                  <a:pt x="92412" y="1754735"/>
                </a:lnTo>
                <a:lnTo>
                  <a:pt x="81206" y="1767639"/>
                </a:lnTo>
                <a:lnTo>
                  <a:pt x="66454" y="1776017"/>
                </a:lnTo>
                <a:lnTo>
                  <a:pt x="49477" y="1779003"/>
                </a:lnTo>
                <a:close/>
              </a:path>
            </a:pathLst>
          </a:custGeom>
          <a:solidFill>
            <a:srgbClr val="F0611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13199910" y="5902518"/>
            <a:ext cx="121920" cy="1123315"/>
          </a:xfrm>
          <a:custGeom>
            <a:avLst/>
            <a:gdLst/>
            <a:ahLst/>
            <a:cxnLst/>
            <a:rect l="l" t="t" r="r" b="b"/>
            <a:pathLst>
              <a:path w="121919" h="1123315">
                <a:moveTo>
                  <a:pt x="50285" y="1122914"/>
                </a:moveTo>
                <a:lnTo>
                  <a:pt x="49277" y="1122914"/>
                </a:lnTo>
                <a:lnTo>
                  <a:pt x="29811" y="1118432"/>
                </a:lnTo>
                <a:lnTo>
                  <a:pt x="14079" y="1107276"/>
                </a:lnTo>
                <a:lnTo>
                  <a:pt x="3626" y="1091066"/>
                </a:lnTo>
                <a:lnTo>
                  <a:pt x="0" y="1071424"/>
                </a:lnTo>
                <a:lnTo>
                  <a:pt x="21319" y="49276"/>
                </a:lnTo>
                <a:lnTo>
                  <a:pt x="25584" y="30037"/>
                </a:lnTo>
                <a:lnTo>
                  <a:pt x="36429" y="14380"/>
                </a:lnTo>
                <a:lnTo>
                  <a:pt x="52290" y="3852"/>
                </a:lnTo>
                <a:lnTo>
                  <a:pt x="71602" y="0"/>
                </a:lnTo>
                <a:lnTo>
                  <a:pt x="72607" y="0"/>
                </a:lnTo>
                <a:lnTo>
                  <a:pt x="92101" y="4365"/>
                </a:lnTo>
                <a:lnTo>
                  <a:pt x="107881" y="15461"/>
                </a:lnTo>
                <a:lnTo>
                  <a:pt x="118343" y="31649"/>
                </a:lnTo>
                <a:lnTo>
                  <a:pt x="121885" y="51288"/>
                </a:lnTo>
                <a:lnTo>
                  <a:pt x="100565" y="1073637"/>
                </a:lnTo>
                <a:lnTo>
                  <a:pt x="96385" y="1092876"/>
                </a:lnTo>
                <a:lnTo>
                  <a:pt x="85530" y="1108533"/>
                </a:lnTo>
                <a:lnTo>
                  <a:pt x="69622" y="1119061"/>
                </a:lnTo>
                <a:lnTo>
                  <a:pt x="50285" y="1122914"/>
                </a:lnTo>
                <a:close/>
              </a:path>
            </a:pathLst>
          </a:custGeom>
          <a:solidFill>
            <a:srgbClr val="F0611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12373865" y="5287460"/>
            <a:ext cx="403225" cy="1783080"/>
          </a:xfrm>
          <a:custGeom>
            <a:avLst/>
            <a:gdLst/>
            <a:ahLst/>
            <a:cxnLst/>
            <a:rect l="l" t="t" r="r" b="b"/>
            <a:pathLst>
              <a:path w="403225" h="1783079">
                <a:moveTo>
                  <a:pt x="356001" y="1783025"/>
                </a:moveTo>
                <a:lnTo>
                  <a:pt x="352984" y="1783025"/>
                </a:lnTo>
                <a:lnTo>
                  <a:pt x="335863" y="1779974"/>
                </a:lnTo>
                <a:lnTo>
                  <a:pt x="321004" y="1771435"/>
                </a:lnTo>
                <a:lnTo>
                  <a:pt x="309766" y="1758333"/>
                </a:lnTo>
                <a:lnTo>
                  <a:pt x="303506" y="1741592"/>
                </a:lnTo>
                <a:lnTo>
                  <a:pt x="0" y="58529"/>
                </a:lnTo>
                <a:lnTo>
                  <a:pt x="465" y="38551"/>
                </a:lnTo>
                <a:lnTo>
                  <a:pt x="8246" y="20892"/>
                </a:lnTo>
                <a:lnTo>
                  <a:pt x="22061" y="7419"/>
                </a:lnTo>
                <a:lnTo>
                  <a:pt x="40628" y="0"/>
                </a:lnTo>
                <a:lnTo>
                  <a:pt x="60602" y="380"/>
                </a:lnTo>
                <a:lnTo>
                  <a:pt x="78239" y="8170"/>
                </a:lnTo>
                <a:lnTo>
                  <a:pt x="91652" y="22033"/>
                </a:lnTo>
                <a:lnTo>
                  <a:pt x="98956" y="40628"/>
                </a:lnTo>
                <a:lnTo>
                  <a:pt x="402663" y="1723893"/>
                </a:lnTo>
                <a:lnTo>
                  <a:pt x="402198" y="1743867"/>
                </a:lnTo>
                <a:lnTo>
                  <a:pt x="362035" y="1782221"/>
                </a:lnTo>
                <a:lnTo>
                  <a:pt x="356001" y="1783025"/>
                </a:lnTo>
                <a:close/>
              </a:path>
            </a:pathLst>
          </a:custGeom>
          <a:solidFill>
            <a:srgbClr val="F0611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11792492" y="6057084"/>
            <a:ext cx="478790" cy="1154430"/>
          </a:xfrm>
          <a:custGeom>
            <a:avLst/>
            <a:gdLst/>
            <a:ahLst/>
            <a:cxnLst/>
            <a:rect l="l" t="t" r="r" b="b"/>
            <a:pathLst>
              <a:path w="478790" h="1154429">
                <a:moveTo>
                  <a:pt x="433943" y="1153992"/>
                </a:moveTo>
                <a:lnTo>
                  <a:pt x="428311" y="1153992"/>
                </a:lnTo>
                <a:lnTo>
                  <a:pt x="413289" y="1151660"/>
                </a:lnTo>
                <a:lnTo>
                  <a:pt x="381045" y="1120604"/>
                </a:lnTo>
                <a:lnTo>
                  <a:pt x="2919" y="67080"/>
                </a:lnTo>
                <a:lnTo>
                  <a:pt x="0" y="47325"/>
                </a:lnTo>
                <a:lnTo>
                  <a:pt x="4754" y="28664"/>
                </a:lnTo>
                <a:lnTo>
                  <a:pt x="16184" y="13170"/>
                </a:lnTo>
                <a:lnTo>
                  <a:pt x="33290" y="2919"/>
                </a:lnTo>
                <a:lnTo>
                  <a:pt x="53045" y="0"/>
                </a:lnTo>
                <a:lnTo>
                  <a:pt x="71706" y="4754"/>
                </a:lnTo>
                <a:lnTo>
                  <a:pt x="87199" y="16184"/>
                </a:lnTo>
                <a:lnTo>
                  <a:pt x="97451" y="33290"/>
                </a:lnTo>
                <a:lnTo>
                  <a:pt x="475778" y="1086613"/>
                </a:lnTo>
                <a:lnTo>
                  <a:pt x="478613" y="1106371"/>
                </a:lnTo>
                <a:lnTo>
                  <a:pt x="473867" y="1125054"/>
                </a:lnTo>
                <a:lnTo>
                  <a:pt x="462484" y="1140607"/>
                </a:lnTo>
                <a:lnTo>
                  <a:pt x="445407" y="1150975"/>
                </a:lnTo>
                <a:lnTo>
                  <a:pt x="439775" y="1152986"/>
                </a:lnTo>
                <a:lnTo>
                  <a:pt x="433943" y="1153992"/>
                </a:lnTo>
                <a:close/>
              </a:path>
            </a:pathLst>
          </a:custGeom>
          <a:solidFill>
            <a:srgbClr val="F0611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10809066" y="5881400"/>
            <a:ext cx="989965" cy="1560830"/>
          </a:xfrm>
          <a:custGeom>
            <a:avLst/>
            <a:gdLst/>
            <a:ahLst/>
            <a:cxnLst/>
            <a:rect l="l" t="t" r="r" b="b"/>
            <a:pathLst>
              <a:path w="989965" h="1560829">
                <a:moveTo>
                  <a:pt x="940086" y="1560574"/>
                </a:moveTo>
                <a:lnTo>
                  <a:pt x="897044" y="1536439"/>
                </a:lnTo>
                <a:lnTo>
                  <a:pt x="6838" y="75826"/>
                </a:lnTo>
                <a:lnTo>
                  <a:pt x="0" y="57155"/>
                </a:lnTo>
                <a:lnTo>
                  <a:pt x="854" y="37938"/>
                </a:lnTo>
                <a:lnTo>
                  <a:pt x="8874" y="20417"/>
                </a:lnTo>
                <a:lnTo>
                  <a:pt x="23532" y="6838"/>
                </a:lnTo>
                <a:lnTo>
                  <a:pt x="42319" y="0"/>
                </a:lnTo>
                <a:lnTo>
                  <a:pt x="61596" y="854"/>
                </a:lnTo>
                <a:lnTo>
                  <a:pt x="79138" y="8874"/>
                </a:lnTo>
                <a:lnTo>
                  <a:pt x="92721" y="23532"/>
                </a:lnTo>
                <a:lnTo>
                  <a:pt x="982926" y="1483944"/>
                </a:lnTo>
                <a:lnTo>
                  <a:pt x="989737" y="1502730"/>
                </a:lnTo>
                <a:lnTo>
                  <a:pt x="988835" y="1522008"/>
                </a:lnTo>
                <a:lnTo>
                  <a:pt x="966233" y="1553133"/>
                </a:lnTo>
                <a:lnTo>
                  <a:pt x="940086" y="1560574"/>
                </a:lnTo>
                <a:close/>
              </a:path>
            </a:pathLst>
          </a:custGeom>
          <a:solidFill>
            <a:srgbClr val="F0611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10504830" y="6879084"/>
            <a:ext cx="873760" cy="876935"/>
          </a:xfrm>
          <a:custGeom>
            <a:avLst/>
            <a:gdLst/>
            <a:ahLst/>
            <a:cxnLst/>
            <a:rect l="l" t="t" r="r" b="b"/>
            <a:pathLst>
              <a:path w="873759" h="876934">
                <a:moveTo>
                  <a:pt x="822952" y="876454"/>
                </a:moveTo>
                <a:lnTo>
                  <a:pt x="787151" y="861569"/>
                </a:lnTo>
                <a:lnTo>
                  <a:pt x="14607" y="85606"/>
                </a:lnTo>
                <a:lnTo>
                  <a:pt x="0" y="50182"/>
                </a:lnTo>
                <a:lnTo>
                  <a:pt x="3717" y="31272"/>
                </a:lnTo>
                <a:lnTo>
                  <a:pt x="14808" y="14607"/>
                </a:lnTo>
                <a:lnTo>
                  <a:pt x="31473" y="3636"/>
                </a:lnTo>
                <a:lnTo>
                  <a:pt x="50383" y="0"/>
                </a:lnTo>
                <a:lnTo>
                  <a:pt x="69254" y="3717"/>
                </a:lnTo>
                <a:lnTo>
                  <a:pt x="85807" y="14808"/>
                </a:lnTo>
                <a:lnTo>
                  <a:pt x="858351" y="790570"/>
                </a:lnTo>
                <a:lnTo>
                  <a:pt x="869438" y="807239"/>
                </a:lnTo>
                <a:lnTo>
                  <a:pt x="873134" y="826171"/>
                </a:lnTo>
                <a:lnTo>
                  <a:pt x="869438" y="845102"/>
                </a:lnTo>
                <a:lnTo>
                  <a:pt x="841707" y="872733"/>
                </a:lnTo>
                <a:lnTo>
                  <a:pt x="822952" y="876454"/>
                </a:lnTo>
                <a:close/>
              </a:path>
            </a:pathLst>
          </a:custGeom>
          <a:solidFill>
            <a:srgbClr val="F0611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9563914" y="6999864"/>
            <a:ext cx="1457325" cy="1141095"/>
          </a:xfrm>
          <a:custGeom>
            <a:avLst/>
            <a:gdLst/>
            <a:ahLst/>
            <a:cxnLst/>
            <a:rect l="l" t="t" r="r" b="b"/>
            <a:pathLst>
              <a:path w="1457325" h="1141095">
                <a:moveTo>
                  <a:pt x="1407062" y="1141040"/>
                </a:moveTo>
                <a:lnTo>
                  <a:pt x="19258" y="89729"/>
                </a:lnTo>
                <a:lnTo>
                  <a:pt x="0" y="56417"/>
                </a:lnTo>
                <a:lnTo>
                  <a:pt x="1213" y="37206"/>
                </a:lnTo>
                <a:lnTo>
                  <a:pt x="10006" y="19333"/>
                </a:lnTo>
                <a:lnTo>
                  <a:pt x="25050" y="6150"/>
                </a:lnTo>
                <a:lnTo>
                  <a:pt x="43318" y="0"/>
                </a:lnTo>
                <a:lnTo>
                  <a:pt x="62529" y="1203"/>
                </a:lnTo>
                <a:lnTo>
                  <a:pt x="80402" y="10081"/>
                </a:lnTo>
                <a:lnTo>
                  <a:pt x="1437634" y="1050934"/>
                </a:lnTo>
                <a:lnTo>
                  <a:pt x="1450704" y="1065978"/>
                </a:lnTo>
                <a:lnTo>
                  <a:pt x="1456816" y="1084246"/>
                </a:lnTo>
                <a:lnTo>
                  <a:pt x="1455651" y="1103458"/>
                </a:lnTo>
                <a:lnTo>
                  <a:pt x="1428935" y="1136013"/>
                </a:lnTo>
                <a:lnTo>
                  <a:pt x="1407062" y="1141040"/>
                </a:lnTo>
                <a:close/>
              </a:path>
            </a:pathLst>
          </a:custGeom>
          <a:solidFill>
            <a:srgbClr val="F0611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9730221" y="8051225"/>
            <a:ext cx="1011555" cy="534670"/>
          </a:xfrm>
          <a:custGeom>
            <a:avLst/>
            <a:gdLst/>
            <a:ahLst/>
            <a:cxnLst/>
            <a:rect l="l" t="t" r="r" b="b"/>
            <a:pathLst>
              <a:path w="1011554" h="534670">
                <a:moveTo>
                  <a:pt x="960784" y="534178"/>
                </a:moveTo>
                <a:lnTo>
                  <a:pt x="953539" y="534178"/>
                </a:lnTo>
                <a:lnTo>
                  <a:pt x="946098" y="532569"/>
                </a:lnTo>
                <a:lnTo>
                  <a:pt x="28538" y="95712"/>
                </a:lnTo>
                <a:lnTo>
                  <a:pt x="2869" y="67051"/>
                </a:lnTo>
                <a:lnTo>
                  <a:pt x="0" y="48026"/>
                </a:lnTo>
                <a:lnTo>
                  <a:pt x="4805" y="28736"/>
                </a:lnTo>
                <a:lnTo>
                  <a:pt x="16854" y="12721"/>
                </a:lnTo>
                <a:lnTo>
                  <a:pt x="33466" y="2891"/>
                </a:lnTo>
                <a:lnTo>
                  <a:pt x="52491" y="0"/>
                </a:lnTo>
                <a:lnTo>
                  <a:pt x="71781" y="4802"/>
                </a:lnTo>
                <a:lnTo>
                  <a:pt x="982301" y="438440"/>
                </a:lnTo>
                <a:lnTo>
                  <a:pt x="998316" y="450492"/>
                </a:lnTo>
                <a:lnTo>
                  <a:pt x="1008146" y="467126"/>
                </a:lnTo>
                <a:lnTo>
                  <a:pt x="1011038" y="486211"/>
                </a:lnTo>
                <a:lnTo>
                  <a:pt x="1006236" y="505617"/>
                </a:lnTo>
                <a:lnTo>
                  <a:pt x="998115" y="517632"/>
                </a:lnTo>
                <a:lnTo>
                  <a:pt x="987279" y="526611"/>
                </a:lnTo>
                <a:lnTo>
                  <a:pt x="974558" y="532233"/>
                </a:lnTo>
                <a:lnTo>
                  <a:pt x="960784" y="534178"/>
                </a:lnTo>
                <a:close/>
              </a:path>
            </a:pathLst>
          </a:custGeom>
          <a:solidFill>
            <a:srgbClr val="F0611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8806111" y="8492045"/>
            <a:ext cx="1741805" cy="582295"/>
          </a:xfrm>
          <a:custGeom>
            <a:avLst/>
            <a:gdLst/>
            <a:ahLst/>
            <a:cxnLst/>
            <a:rect l="l" t="t" r="r" b="b"/>
            <a:pathLst>
              <a:path w="1741804" h="582295">
                <a:moveTo>
                  <a:pt x="1691201" y="581705"/>
                </a:moveTo>
                <a:lnTo>
                  <a:pt x="1686575" y="581705"/>
                </a:lnTo>
                <a:lnTo>
                  <a:pt x="1681748" y="580900"/>
                </a:lnTo>
                <a:lnTo>
                  <a:pt x="1677122" y="579492"/>
                </a:lnTo>
                <a:lnTo>
                  <a:pt x="35793" y="98186"/>
                </a:lnTo>
                <a:lnTo>
                  <a:pt x="18137" y="88868"/>
                </a:lnTo>
                <a:lnTo>
                  <a:pt x="5842" y="74025"/>
                </a:lnTo>
                <a:lnTo>
                  <a:pt x="0" y="55675"/>
                </a:lnTo>
                <a:lnTo>
                  <a:pt x="1701" y="35835"/>
                </a:lnTo>
                <a:lnTo>
                  <a:pt x="11020" y="18133"/>
                </a:lnTo>
                <a:lnTo>
                  <a:pt x="25852" y="5842"/>
                </a:lnTo>
                <a:lnTo>
                  <a:pt x="44206" y="0"/>
                </a:lnTo>
                <a:lnTo>
                  <a:pt x="64092" y="1643"/>
                </a:lnTo>
                <a:lnTo>
                  <a:pt x="1705481" y="483150"/>
                </a:lnTo>
                <a:lnTo>
                  <a:pt x="1723096" y="492355"/>
                </a:lnTo>
                <a:lnTo>
                  <a:pt x="1735375" y="507160"/>
                </a:lnTo>
                <a:lnTo>
                  <a:pt x="1741204" y="525548"/>
                </a:lnTo>
                <a:lnTo>
                  <a:pt x="1739473" y="545501"/>
                </a:lnTo>
                <a:lnTo>
                  <a:pt x="1732298" y="560407"/>
                </a:lnTo>
                <a:lnTo>
                  <a:pt x="1721145" y="571824"/>
                </a:lnTo>
                <a:lnTo>
                  <a:pt x="1707087" y="579131"/>
                </a:lnTo>
                <a:lnTo>
                  <a:pt x="1691201" y="581705"/>
                </a:lnTo>
                <a:close/>
              </a:path>
            </a:pathLst>
          </a:custGeom>
          <a:solidFill>
            <a:srgbClr val="F0611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10995916" y="7606096"/>
            <a:ext cx="4489450" cy="1967864"/>
          </a:xfrm>
          <a:custGeom>
            <a:avLst/>
            <a:gdLst/>
            <a:ahLst/>
            <a:cxnLst/>
            <a:rect l="l" t="t" r="r" b="b"/>
            <a:pathLst>
              <a:path w="4489450" h="1967865">
                <a:moveTo>
                  <a:pt x="4489243" y="1967463"/>
                </a:moveTo>
                <a:lnTo>
                  <a:pt x="0" y="1967463"/>
                </a:lnTo>
                <a:lnTo>
                  <a:pt x="78375" y="1660047"/>
                </a:lnTo>
                <a:lnTo>
                  <a:pt x="396051" y="983731"/>
                </a:lnTo>
                <a:lnTo>
                  <a:pt x="1076858" y="307416"/>
                </a:lnTo>
                <a:lnTo>
                  <a:pt x="2244621" y="0"/>
                </a:lnTo>
                <a:lnTo>
                  <a:pt x="3387523" y="307416"/>
                </a:lnTo>
                <a:lnTo>
                  <a:pt x="4071091" y="983731"/>
                </a:lnTo>
                <a:lnTo>
                  <a:pt x="4402580" y="1660047"/>
                </a:lnTo>
                <a:lnTo>
                  <a:pt x="4489243" y="1967463"/>
                </a:lnTo>
                <a:close/>
              </a:path>
            </a:pathLst>
          </a:custGeom>
          <a:solidFill>
            <a:srgbClr val="F0611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10945765" y="7555814"/>
            <a:ext cx="4589780" cy="2057400"/>
          </a:xfrm>
          <a:custGeom>
            <a:avLst/>
            <a:gdLst/>
            <a:ahLst/>
            <a:cxnLst/>
            <a:rect l="l" t="t" r="r" b="b"/>
            <a:pathLst>
              <a:path w="4589780" h="2057400">
                <a:moveTo>
                  <a:pt x="2661950" y="25400"/>
                </a:moveTo>
                <a:lnTo>
                  <a:pt x="1917212" y="25400"/>
                </a:lnTo>
                <a:lnTo>
                  <a:pt x="2038074" y="0"/>
                </a:lnTo>
                <a:lnTo>
                  <a:pt x="2544205" y="0"/>
                </a:lnTo>
                <a:lnTo>
                  <a:pt x="2661950" y="25400"/>
                </a:lnTo>
                <a:close/>
              </a:path>
              <a:path w="4589780" h="2057400">
                <a:moveTo>
                  <a:pt x="4589635" y="2019300"/>
                </a:moveTo>
                <a:lnTo>
                  <a:pt x="0" y="2019300"/>
                </a:lnTo>
                <a:lnTo>
                  <a:pt x="471" y="2006600"/>
                </a:lnTo>
                <a:lnTo>
                  <a:pt x="1396" y="1993900"/>
                </a:lnTo>
                <a:lnTo>
                  <a:pt x="3358" y="1981200"/>
                </a:lnTo>
                <a:lnTo>
                  <a:pt x="6449" y="1968500"/>
                </a:lnTo>
                <a:lnTo>
                  <a:pt x="10763" y="1943100"/>
                </a:lnTo>
                <a:lnTo>
                  <a:pt x="16394" y="1917700"/>
                </a:lnTo>
                <a:lnTo>
                  <a:pt x="23435" y="1892300"/>
                </a:lnTo>
                <a:lnTo>
                  <a:pt x="31979" y="1854200"/>
                </a:lnTo>
                <a:lnTo>
                  <a:pt x="42120" y="1816100"/>
                </a:lnTo>
                <a:lnTo>
                  <a:pt x="53952" y="1778000"/>
                </a:lnTo>
                <a:lnTo>
                  <a:pt x="67567" y="1727200"/>
                </a:lnTo>
                <a:lnTo>
                  <a:pt x="83060" y="1676400"/>
                </a:lnTo>
                <a:lnTo>
                  <a:pt x="100524" y="1625600"/>
                </a:lnTo>
                <a:lnTo>
                  <a:pt x="120053" y="1574800"/>
                </a:lnTo>
                <a:lnTo>
                  <a:pt x="141740" y="1511300"/>
                </a:lnTo>
                <a:lnTo>
                  <a:pt x="165678" y="1460500"/>
                </a:lnTo>
                <a:lnTo>
                  <a:pt x="191961" y="1397000"/>
                </a:lnTo>
                <a:lnTo>
                  <a:pt x="220682" y="1333500"/>
                </a:lnTo>
                <a:lnTo>
                  <a:pt x="251936" y="1270000"/>
                </a:lnTo>
                <a:lnTo>
                  <a:pt x="285815" y="1206500"/>
                </a:lnTo>
                <a:lnTo>
                  <a:pt x="322413" y="1130300"/>
                </a:lnTo>
                <a:lnTo>
                  <a:pt x="361824" y="1066800"/>
                </a:lnTo>
                <a:lnTo>
                  <a:pt x="404140" y="1003300"/>
                </a:lnTo>
                <a:lnTo>
                  <a:pt x="423954" y="965200"/>
                </a:lnTo>
                <a:lnTo>
                  <a:pt x="444551" y="939800"/>
                </a:lnTo>
                <a:lnTo>
                  <a:pt x="465940" y="914400"/>
                </a:lnTo>
                <a:lnTo>
                  <a:pt x="488135" y="876300"/>
                </a:lnTo>
                <a:lnTo>
                  <a:pt x="511145" y="850900"/>
                </a:lnTo>
                <a:lnTo>
                  <a:pt x="534981" y="812800"/>
                </a:lnTo>
                <a:lnTo>
                  <a:pt x="559656" y="787400"/>
                </a:lnTo>
                <a:lnTo>
                  <a:pt x="585181" y="762000"/>
                </a:lnTo>
                <a:lnTo>
                  <a:pt x="611565" y="723900"/>
                </a:lnTo>
                <a:lnTo>
                  <a:pt x="638822" y="698500"/>
                </a:lnTo>
                <a:lnTo>
                  <a:pt x="666961" y="660400"/>
                </a:lnTo>
                <a:lnTo>
                  <a:pt x="695994" y="635000"/>
                </a:lnTo>
                <a:lnTo>
                  <a:pt x="725932" y="609600"/>
                </a:lnTo>
                <a:lnTo>
                  <a:pt x="756786" y="571500"/>
                </a:lnTo>
                <a:lnTo>
                  <a:pt x="788568" y="546100"/>
                </a:lnTo>
                <a:lnTo>
                  <a:pt x="821289" y="520700"/>
                </a:lnTo>
                <a:lnTo>
                  <a:pt x="854959" y="482600"/>
                </a:lnTo>
                <a:lnTo>
                  <a:pt x="889590" y="457200"/>
                </a:lnTo>
                <a:lnTo>
                  <a:pt x="925194" y="431800"/>
                </a:lnTo>
                <a:lnTo>
                  <a:pt x="961780" y="406400"/>
                </a:lnTo>
                <a:lnTo>
                  <a:pt x="999361" y="381000"/>
                </a:lnTo>
                <a:lnTo>
                  <a:pt x="1037948" y="355600"/>
                </a:lnTo>
                <a:lnTo>
                  <a:pt x="1077552" y="330200"/>
                </a:lnTo>
                <a:lnTo>
                  <a:pt x="1118184" y="304800"/>
                </a:lnTo>
                <a:lnTo>
                  <a:pt x="1159854" y="279400"/>
                </a:lnTo>
                <a:lnTo>
                  <a:pt x="1202576" y="254000"/>
                </a:lnTo>
                <a:lnTo>
                  <a:pt x="1246358" y="228600"/>
                </a:lnTo>
                <a:lnTo>
                  <a:pt x="1291213" y="203200"/>
                </a:lnTo>
                <a:lnTo>
                  <a:pt x="1337153" y="190500"/>
                </a:lnTo>
                <a:lnTo>
                  <a:pt x="1384187" y="165100"/>
                </a:lnTo>
                <a:lnTo>
                  <a:pt x="1432327" y="152400"/>
                </a:lnTo>
                <a:lnTo>
                  <a:pt x="1481585" y="127000"/>
                </a:lnTo>
                <a:lnTo>
                  <a:pt x="1531971" y="114300"/>
                </a:lnTo>
                <a:lnTo>
                  <a:pt x="1583497" y="88900"/>
                </a:lnTo>
                <a:lnTo>
                  <a:pt x="1636174" y="76200"/>
                </a:lnTo>
                <a:lnTo>
                  <a:pt x="1858613" y="25400"/>
                </a:lnTo>
                <a:lnTo>
                  <a:pt x="2719112" y="25400"/>
                </a:lnTo>
                <a:lnTo>
                  <a:pt x="2936586" y="76200"/>
                </a:lnTo>
                <a:lnTo>
                  <a:pt x="2988208" y="88900"/>
                </a:lnTo>
                <a:lnTo>
                  <a:pt x="2241522" y="88900"/>
                </a:lnTo>
                <a:lnTo>
                  <a:pt x="2188824" y="101600"/>
                </a:lnTo>
                <a:lnTo>
                  <a:pt x="2034043" y="101600"/>
                </a:lnTo>
                <a:lnTo>
                  <a:pt x="1983558" y="114300"/>
                </a:lnTo>
                <a:lnTo>
                  <a:pt x="1933629" y="114300"/>
                </a:lnTo>
                <a:lnTo>
                  <a:pt x="1835446" y="139700"/>
                </a:lnTo>
                <a:lnTo>
                  <a:pt x="1787193" y="139700"/>
                </a:lnTo>
                <a:lnTo>
                  <a:pt x="1554374" y="203200"/>
                </a:lnTo>
                <a:lnTo>
                  <a:pt x="1509507" y="215900"/>
                </a:lnTo>
                <a:lnTo>
                  <a:pt x="1465209" y="241300"/>
                </a:lnTo>
                <a:lnTo>
                  <a:pt x="1421480" y="254000"/>
                </a:lnTo>
                <a:lnTo>
                  <a:pt x="1378322" y="279400"/>
                </a:lnTo>
                <a:lnTo>
                  <a:pt x="1335736" y="292100"/>
                </a:lnTo>
                <a:lnTo>
                  <a:pt x="1293723" y="317500"/>
                </a:lnTo>
                <a:lnTo>
                  <a:pt x="1252285" y="330200"/>
                </a:lnTo>
                <a:lnTo>
                  <a:pt x="1171136" y="381000"/>
                </a:lnTo>
                <a:lnTo>
                  <a:pt x="1092300" y="431800"/>
                </a:lnTo>
                <a:lnTo>
                  <a:pt x="1053752" y="457200"/>
                </a:lnTo>
                <a:lnTo>
                  <a:pt x="1015785" y="482600"/>
                </a:lnTo>
                <a:lnTo>
                  <a:pt x="978402" y="508000"/>
                </a:lnTo>
                <a:lnTo>
                  <a:pt x="941603" y="546100"/>
                </a:lnTo>
                <a:lnTo>
                  <a:pt x="905388" y="571500"/>
                </a:lnTo>
                <a:lnTo>
                  <a:pt x="869761" y="609600"/>
                </a:lnTo>
                <a:lnTo>
                  <a:pt x="834721" y="635000"/>
                </a:lnTo>
                <a:lnTo>
                  <a:pt x="800270" y="673100"/>
                </a:lnTo>
                <a:lnTo>
                  <a:pt x="766409" y="698500"/>
                </a:lnTo>
                <a:lnTo>
                  <a:pt x="733139" y="736600"/>
                </a:lnTo>
                <a:lnTo>
                  <a:pt x="700462" y="774700"/>
                </a:lnTo>
                <a:lnTo>
                  <a:pt x="668379" y="812800"/>
                </a:lnTo>
                <a:lnTo>
                  <a:pt x="636891" y="850900"/>
                </a:lnTo>
                <a:lnTo>
                  <a:pt x="605998" y="889000"/>
                </a:lnTo>
                <a:lnTo>
                  <a:pt x="575703" y="927100"/>
                </a:lnTo>
                <a:lnTo>
                  <a:pt x="546007" y="965200"/>
                </a:lnTo>
                <a:lnTo>
                  <a:pt x="516910" y="1016000"/>
                </a:lnTo>
                <a:lnTo>
                  <a:pt x="488414" y="1054100"/>
                </a:lnTo>
                <a:lnTo>
                  <a:pt x="452518" y="1117600"/>
                </a:lnTo>
                <a:lnTo>
                  <a:pt x="418765" y="1168400"/>
                </a:lnTo>
                <a:lnTo>
                  <a:pt x="387098" y="1219200"/>
                </a:lnTo>
                <a:lnTo>
                  <a:pt x="357459" y="1282700"/>
                </a:lnTo>
                <a:lnTo>
                  <a:pt x="329788" y="1333500"/>
                </a:lnTo>
                <a:lnTo>
                  <a:pt x="304028" y="1397000"/>
                </a:lnTo>
                <a:lnTo>
                  <a:pt x="280120" y="1447800"/>
                </a:lnTo>
                <a:lnTo>
                  <a:pt x="258005" y="1498600"/>
                </a:lnTo>
                <a:lnTo>
                  <a:pt x="237626" y="1549400"/>
                </a:lnTo>
                <a:lnTo>
                  <a:pt x="218924" y="1600200"/>
                </a:lnTo>
                <a:lnTo>
                  <a:pt x="201841" y="1638300"/>
                </a:lnTo>
                <a:lnTo>
                  <a:pt x="186317" y="1689100"/>
                </a:lnTo>
                <a:lnTo>
                  <a:pt x="172296" y="1727200"/>
                </a:lnTo>
                <a:lnTo>
                  <a:pt x="159718" y="1778000"/>
                </a:lnTo>
                <a:lnTo>
                  <a:pt x="148525" y="1816100"/>
                </a:lnTo>
                <a:lnTo>
                  <a:pt x="138659" y="1854200"/>
                </a:lnTo>
                <a:lnTo>
                  <a:pt x="130061" y="1879600"/>
                </a:lnTo>
                <a:lnTo>
                  <a:pt x="122673" y="1917700"/>
                </a:lnTo>
                <a:lnTo>
                  <a:pt x="116437" y="1943100"/>
                </a:lnTo>
                <a:lnTo>
                  <a:pt x="111294" y="1955800"/>
                </a:lnTo>
                <a:lnTo>
                  <a:pt x="4579409" y="1955800"/>
                </a:lnTo>
                <a:lnTo>
                  <a:pt x="4581874" y="1968500"/>
                </a:lnTo>
                <a:lnTo>
                  <a:pt x="4585450" y="1981200"/>
                </a:lnTo>
                <a:lnTo>
                  <a:pt x="4587755" y="1993900"/>
                </a:lnTo>
                <a:lnTo>
                  <a:pt x="4588871" y="2006600"/>
                </a:lnTo>
                <a:lnTo>
                  <a:pt x="4589635" y="2019300"/>
                </a:lnTo>
                <a:close/>
              </a:path>
              <a:path w="4589780" h="2057400">
                <a:moveTo>
                  <a:pt x="4579409" y="1955800"/>
                </a:moveTo>
                <a:lnTo>
                  <a:pt x="4476439" y="1955800"/>
                </a:lnTo>
                <a:lnTo>
                  <a:pt x="4470582" y="1943100"/>
                </a:lnTo>
                <a:lnTo>
                  <a:pt x="4463539" y="1905000"/>
                </a:lnTo>
                <a:lnTo>
                  <a:pt x="4455259" y="1879600"/>
                </a:lnTo>
                <a:lnTo>
                  <a:pt x="4445693" y="1841500"/>
                </a:lnTo>
                <a:lnTo>
                  <a:pt x="4434792" y="1816100"/>
                </a:lnTo>
                <a:lnTo>
                  <a:pt x="4422507" y="1778000"/>
                </a:lnTo>
                <a:lnTo>
                  <a:pt x="4408787" y="1727200"/>
                </a:lnTo>
                <a:lnTo>
                  <a:pt x="4393583" y="1689100"/>
                </a:lnTo>
                <a:lnTo>
                  <a:pt x="4376846" y="1638300"/>
                </a:lnTo>
                <a:lnTo>
                  <a:pt x="4358526" y="1600200"/>
                </a:lnTo>
                <a:lnTo>
                  <a:pt x="4338574" y="1549400"/>
                </a:lnTo>
                <a:lnTo>
                  <a:pt x="4316941" y="1498600"/>
                </a:lnTo>
                <a:lnTo>
                  <a:pt x="4293576" y="1447800"/>
                </a:lnTo>
                <a:lnTo>
                  <a:pt x="4268431" y="1384300"/>
                </a:lnTo>
                <a:lnTo>
                  <a:pt x="4241455" y="1333500"/>
                </a:lnTo>
                <a:lnTo>
                  <a:pt x="4212600" y="1282700"/>
                </a:lnTo>
                <a:lnTo>
                  <a:pt x="4181816" y="1219200"/>
                </a:lnTo>
                <a:lnTo>
                  <a:pt x="4149054" y="1168400"/>
                </a:lnTo>
                <a:lnTo>
                  <a:pt x="4114263" y="1104900"/>
                </a:lnTo>
                <a:lnTo>
                  <a:pt x="4077395" y="1054100"/>
                </a:lnTo>
                <a:lnTo>
                  <a:pt x="4047585" y="1003300"/>
                </a:lnTo>
                <a:lnTo>
                  <a:pt x="4017202" y="965200"/>
                </a:lnTo>
                <a:lnTo>
                  <a:pt x="3986250" y="927100"/>
                </a:lnTo>
                <a:lnTo>
                  <a:pt x="3954728" y="889000"/>
                </a:lnTo>
                <a:lnTo>
                  <a:pt x="3922638" y="838200"/>
                </a:lnTo>
                <a:lnTo>
                  <a:pt x="3889981" y="800100"/>
                </a:lnTo>
                <a:lnTo>
                  <a:pt x="3856758" y="762000"/>
                </a:lnTo>
                <a:lnTo>
                  <a:pt x="3822972" y="736600"/>
                </a:lnTo>
                <a:lnTo>
                  <a:pt x="3788623" y="698500"/>
                </a:lnTo>
                <a:lnTo>
                  <a:pt x="3753711" y="660400"/>
                </a:lnTo>
                <a:lnTo>
                  <a:pt x="3718240" y="622300"/>
                </a:lnTo>
                <a:lnTo>
                  <a:pt x="3682209" y="596900"/>
                </a:lnTo>
                <a:lnTo>
                  <a:pt x="3645620" y="558800"/>
                </a:lnTo>
                <a:lnTo>
                  <a:pt x="3608475" y="533400"/>
                </a:lnTo>
                <a:lnTo>
                  <a:pt x="3570774" y="508000"/>
                </a:lnTo>
                <a:lnTo>
                  <a:pt x="3532519" y="469900"/>
                </a:lnTo>
                <a:lnTo>
                  <a:pt x="3493711" y="444500"/>
                </a:lnTo>
                <a:lnTo>
                  <a:pt x="3414442" y="393700"/>
                </a:lnTo>
                <a:lnTo>
                  <a:pt x="3332976" y="342900"/>
                </a:lnTo>
                <a:lnTo>
                  <a:pt x="3291423" y="330200"/>
                </a:lnTo>
                <a:lnTo>
                  <a:pt x="3206681" y="279400"/>
                </a:lnTo>
                <a:lnTo>
                  <a:pt x="3163496" y="266700"/>
                </a:lnTo>
                <a:lnTo>
                  <a:pt x="3119769" y="241300"/>
                </a:lnTo>
                <a:lnTo>
                  <a:pt x="3030695" y="215900"/>
                </a:lnTo>
                <a:lnTo>
                  <a:pt x="2985350" y="190500"/>
                </a:lnTo>
                <a:lnTo>
                  <a:pt x="2846104" y="152400"/>
                </a:lnTo>
                <a:lnTo>
                  <a:pt x="2798621" y="152400"/>
                </a:lnTo>
                <a:lnTo>
                  <a:pt x="2652989" y="114300"/>
                </a:lnTo>
                <a:lnTo>
                  <a:pt x="2603388" y="114300"/>
                </a:lnTo>
                <a:lnTo>
                  <a:pt x="2553261" y="101600"/>
                </a:lnTo>
                <a:lnTo>
                  <a:pt x="2399733" y="101600"/>
                </a:lnTo>
                <a:lnTo>
                  <a:pt x="2347512" y="88900"/>
                </a:lnTo>
                <a:lnTo>
                  <a:pt x="2988208" y="88900"/>
                </a:lnTo>
                <a:lnTo>
                  <a:pt x="3038750" y="114300"/>
                </a:lnTo>
                <a:lnTo>
                  <a:pt x="3088221" y="127000"/>
                </a:lnTo>
                <a:lnTo>
                  <a:pt x="3136632" y="152400"/>
                </a:lnTo>
                <a:lnTo>
                  <a:pt x="3183992" y="165100"/>
                </a:lnTo>
                <a:lnTo>
                  <a:pt x="3230310" y="190500"/>
                </a:lnTo>
                <a:lnTo>
                  <a:pt x="3275596" y="203200"/>
                </a:lnTo>
                <a:lnTo>
                  <a:pt x="3319859" y="228600"/>
                </a:lnTo>
                <a:lnTo>
                  <a:pt x="3363109" y="254000"/>
                </a:lnTo>
                <a:lnTo>
                  <a:pt x="3405355" y="279400"/>
                </a:lnTo>
                <a:lnTo>
                  <a:pt x="3446607" y="304800"/>
                </a:lnTo>
                <a:lnTo>
                  <a:pt x="3486874" y="330200"/>
                </a:lnTo>
                <a:lnTo>
                  <a:pt x="3526166" y="355600"/>
                </a:lnTo>
                <a:lnTo>
                  <a:pt x="3564493" y="381000"/>
                </a:lnTo>
                <a:lnTo>
                  <a:pt x="3601863" y="406400"/>
                </a:lnTo>
                <a:lnTo>
                  <a:pt x="3638286" y="431800"/>
                </a:lnTo>
                <a:lnTo>
                  <a:pt x="3673772" y="457200"/>
                </a:lnTo>
                <a:lnTo>
                  <a:pt x="3708330" y="482600"/>
                </a:lnTo>
                <a:lnTo>
                  <a:pt x="3741970" y="520700"/>
                </a:lnTo>
                <a:lnTo>
                  <a:pt x="3774701" y="546100"/>
                </a:lnTo>
                <a:lnTo>
                  <a:pt x="3806533" y="571500"/>
                </a:lnTo>
                <a:lnTo>
                  <a:pt x="3837476" y="609600"/>
                </a:lnTo>
                <a:lnTo>
                  <a:pt x="3867537" y="635000"/>
                </a:lnTo>
                <a:lnTo>
                  <a:pt x="3896729" y="660400"/>
                </a:lnTo>
                <a:lnTo>
                  <a:pt x="3925059" y="698500"/>
                </a:lnTo>
                <a:lnTo>
                  <a:pt x="3952537" y="723900"/>
                </a:lnTo>
                <a:lnTo>
                  <a:pt x="3979172" y="762000"/>
                </a:lnTo>
                <a:lnTo>
                  <a:pt x="4004976" y="787400"/>
                </a:lnTo>
                <a:lnTo>
                  <a:pt x="4029955" y="812800"/>
                </a:lnTo>
                <a:lnTo>
                  <a:pt x="4054121" y="850900"/>
                </a:lnTo>
                <a:lnTo>
                  <a:pt x="4077483" y="876300"/>
                </a:lnTo>
                <a:lnTo>
                  <a:pt x="4100050" y="914400"/>
                </a:lnTo>
                <a:lnTo>
                  <a:pt x="4121831" y="939800"/>
                </a:lnTo>
                <a:lnTo>
                  <a:pt x="4142837" y="965200"/>
                </a:lnTo>
                <a:lnTo>
                  <a:pt x="4163077" y="1003300"/>
                </a:lnTo>
                <a:lnTo>
                  <a:pt x="4206421" y="1066800"/>
                </a:lnTo>
                <a:lnTo>
                  <a:pt x="4246933" y="1130300"/>
                </a:lnTo>
                <a:lnTo>
                  <a:pt x="4284695" y="1206500"/>
                </a:lnTo>
                <a:lnTo>
                  <a:pt x="4319788" y="1270000"/>
                </a:lnTo>
                <a:lnTo>
                  <a:pt x="4352295" y="1333500"/>
                </a:lnTo>
                <a:lnTo>
                  <a:pt x="4382298" y="1397000"/>
                </a:lnTo>
                <a:lnTo>
                  <a:pt x="4409880" y="1460500"/>
                </a:lnTo>
                <a:lnTo>
                  <a:pt x="4435122" y="1511300"/>
                </a:lnTo>
                <a:lnTo>
                  <a:pt x="4458107" y="1574800"/>
                </a:lnTo>
                <a:lnTo>
                  <a:pt x="4478916" y="1625600"/>
                </a:lnTo>
                <a:lnTo>
                  <a:pt x="4497633" y="1676400"/>
                </a:lnTo>
                <a:lnTo>
                  <a:pt x="4514338" y="1727200"/>
                </a:lnTo>
                <a:lnTo>
                  <a:pt x="4529115" y="1778000"/>
                </a:lnTo>
                <a:lnTo>
                  <a:pt x="4542045" y="1816100"/>
                </a:lnTo>
                <a:lnTo>
                  <a:pt x="4553211" y="1854200"/>
                </a:lnTo>
                <a:lnTo>
                  <a:pt x="4562695" y="1892300"/>
                </a:lnTo>
                <a:lnTo>
                  <a:pt x="4570578" y="1917700"/>
                </a:lnTo>
                <a:lnTo>
                  <a:pt x="4576944" y="1943100"/>
                </a:lnTo>
                <a:lnTo>
                  <a:pt x="4579409" y="1955800"/>
                </a:lnTo>
                <a:close/>
              </a:path>
              <a:path w="4589780" h="2057400">
                <a:moveTo>
                  <a:pt x="4569996" y="2057400"/>
                </a:moveTo>
                <a:lnTo>
                  <a:pt x="19915" y="2057400"/>
                </a:lnTo>
                <a:lnTo>
                  <a:pt x="11935" y="2044700"/>
                </a:lnTo>
                <a:lnTo>
                  <a:pt x="5845" y="2032000"/>
                </a:lnTo>
                <a:lnTo>
                  <a:pt x="1829" y="2019300"/>
                </a:lnTo>
                <a:lnTo>
                  <a:pt x="4588041" y="2019300"/>
                </a:lnTo>
                <a:lnTo>
                  <a:pt x="4584148" y="2032000"/>
                </a:lnTo>
                <a:lnTo>
                  <a:pt x="4578010" y="2044700"/>
                </a:lnTo>
                <a:lnTo>
                  <a:pt x="4569996" y="2057400"/>
                </a:lnTo>
                <a:close/>
              </a:path>
            </a:pathLst>
          </a:custGeom>
          <a:solidFill>
            <a:srgbClr val="F0611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 txBox="1">
            <a:spLocks noGrp="1"/>
          </p:cNvSpPr>
          <p:nvPr>
            <p:ph type="title"/>
          </p:nvPr>
        </p:nvSpPr>
        <p:spPr>
          <a:xfrm>
            <a:off x="1446668" y="1017991"/>
            <a:ext cx="15394940" cy="965835"/>
          </a:xfrm>
          <a:prstGeom prst="rect"/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pc="204"/>
              <a:t>The</a:t>
            </a:r>
            <a:r>
              <a:rPr dirty="0" spc="-330"/>
              <a:t> </a:t>
            </a:r>
            <a:r>
              <a:rPr dirty="0" spc="195"/>
              <a:t>sun</a:t>
            </a:r>
            <a:r>
              <a:rPr dirty="0" spc="-330"/>
              <a:t> </a:t>
            </a:r>
            <a:r>
              <a:rPr dirty="0" spc="175"/>
              <a:t>came</a:t>
            </a:r>
            <a:r>
              <a:rPr dirty="0" spc="-330"/>
              <a:t> </a:t>
            </a:r>
            <a:r>
              <a:rPr dirty="0" spc="425"/>
              <a:t>up</a:t>
            </a:r>
            <a:r>
              <a:rPr dirty="0" spc="-330"/>
              <a:t> </a:t>
            </a:r>
            <a:r>
              <a:rPr dirty="0" spc="285"/>
              <a:t>and</a:t>
            </a:r>
            <a:r>
              <a:rPr dirty="0" spc="-330"/>
              <a:t> </a:t>
            </a:r>
            <a:r>
              <a:rPr dirty="0" spc="229"/>
              <a:t>he</a:t>
            </a:r>
            <a:r>
              <a:rPr dirty="0" spc="-330"/>
              <a:t> </a:t>
            </a:r>
            <a:r>
              <a:rPr dirty="0" spc="285"/>
              <a:t>looked</a:t>
            </a:r>
            <a:r>
              <a:rPr dirty="0" spc="-330"/>
              <a:t> </a:t>
            </a:r>
            <a:r>
              <a:rPr dirty="0" spc="5"/>
              <a:t>around.....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199584" y="5143500"/>
            <a:ext cx="3060943" cy="470524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8024503" y="4833258"/>
            <a:ext cx="5546121" cy="500907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055222" y="4833245"/>
            <a:ext cx="3628661" cy="4972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5374573" y="4833253"/>
            <a:ext cx="2028942" cy="497198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5985087" y="7578640"/>
            <a:ext cx="396795" cy="101558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6049547" y="7490368"/>
            <a:ext cx="1311642" cy="118069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6721304" y="8518755"/>
            <a:ext cx="0" cy="115570"/>
          </a:xfrm>
          <a:custGeom>
            <a:avLst/>
            <a:gdLst/>
            <a:ahLst/>
            <a:cxnLst/>
            <a:rect l="l" t="t" r="r" b="b"/>
            <a:pathLst>
              <a:path w="0" h="115570">
                <a:moveTo>
                  <a:pt x="0" y="0"/>
                </a:moveTo>
                <a:lnTo>
                  <a:pt x="0" y="115018"/>
                </a:lnTo>
              </a:path>
            </a:pathLst>
          </a:custGeom>
          <a:ln w="11457">
            <a:solidFill>
              <a:srgbClr val="A3340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6702728" y="7573242"/>
            <a:ext cx="0" cy="363855"/>
          </a:xfrm>
          <a:custGeom>
            <a:avLst/>
            <a:gdLst/>
            <a:ahLst/>
            <a:cxnLst/>
            <a:rect l="l" t="t" r="r" b="b"/>
            <a:pathLst>
              <a:path w="0" h="363854">
                <a:moveTo>
                  <a:pt x="0" y="0"/>
                </a:moveTo>
                <a:lnTo>
                  <a:pt x="0" y="363639"/>
                </a:lnTo>
              </a:path>
            </a:pathLst>
          </a:custGeom>
          <a:ln w="18032">
            <a:solidFill>
              <a:srgbClr val="B1562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7211185" y="7768496"/>
            <a:ext cx="59690" cy="578485"/>
          </a:xfrm>
          <a:custGeom>
            <a:avLst/>
            <a:gdLst/>
            <a:ahLst/>
            <a:cxnLst/>
            <a:rect l="l" t="t" r="r" b="b"/>
            <a:pathLst>
              <a:path w="59690" h="578484">
                <a:moveTo>
                  <a:pt x="9292" y="577856"/>
                </a:moveTo>
                <a:lnTo>
                  <a:pt x="23647" y="524759"/>
                </a:lnTo>
                <a:lnTo>
                  <a:pt x="31266" y="485942"/>
                </a:lnTo>
                <a:lnTo>
                  <a:pt x="31894" y="482928"/>
                </a:lnTo>
                <a:lnTo>
                  <a:pt x="32270" y="480040"/>
                </a:lnTo>
                <a:lnTo>
                  <a:pt x="33526" y="470873"/>
                </a:lnTo>
                <a:lnTo>
                  <a:pt x="34781" y="461958"/>
                </a:lnTo>
                <a:lnTo>
                  <a:pt x="35284" y="458944"/>
                </a:lnTo>
                <a:lnTo>
                  <a:pt x="36037" y="452917"/>
                </a:lnTo>
                <a:lnTo>
                  <a:pt x="40730" y="398484"/>
                </a:lnTo>
                <a:lnTo>
                  <a:pt x="42190" y="325719"/>
                </a:lnTo>
                <a:lnTo>
                  <a:pt x="42064" y="313664"/>
                </a:lnTo>
                <a:lnTo>
                  <a:pt x="38876" y="252957"/>
                </a:lnTo>
                <a:lnTo>
                  <a:pt x="31684" y="180356"/>
                </a:lnTo>
                <a:lnTo>
                  <a:pt x="24034" y="126070"/>
                </a:lnTo>
                <a:lnTo>
                  <a:pt x="14816" y="71949"/>
                </a:lnTo>
                <a:lnTo>
                  <a:pt x="3974" y="17916"/>
                </a:lnTo>
                <a:lnTo>
                  <a:pt x="0" y="0"/>
                </a:lnTo>
                <a:lnTo>
                  <a:pt x="12498" y="34652"/>
                </a:lnTo>
                <a:lnTo>
                  <a:pt x="32455" y="105699"/>
                </a:lnTo>
                <a:lnTo>
                  <a:pt x="47040" y="178155"/>
                </a:lnTo>
                <a:lnTo>
                  <a:pt x="56253" y="251596"/>
                </a:lnTo>
                <a:lnTo>
                  <a:pt x="59402" y="307102"/>
                </a:lnTo>
                <a:lnTo>
                  <a:pt x="59556" y="319691"/>
                </a:lnTo>
                <a:lnTo>
                  <a:pt x="59453" y="344156"/>
                </a:lnTo>
                <a:lnTo>
                  <a:pt x="58890" y="362635"/>
                </a:lnTo>
                <a:lnTo>
                  <a:pt x="57886" y="381219"/>
                </a:lnTo>
                <a:lnTo>
                  <a:pt x="57509" y="387372"/>
                </a:lnTo>
                <a:lnTo>
                  <a:pt x="56756" y="393525"/>
                </a:lnTo>
                <a:lnTo>
                  <a:pt x="56253" y="399677"/>
                </a:lnTo>
                <a:lnTo>
                  <a:pt x="48660" y="454887"/>
                </a:lnTo>
                <a:lnTo>
                  <a:pt x="35912" y="508920"/>
                </a:lnTo>
                <a:lnTo>
                  <a:pt x="17000" y="561099"/>
                </a:lnTo>
                <a:lnTo>
                  <a:pt x="9292" y="57785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6077859" y="7768497"/>
            <a:ext cx="59690" cy="578485"/>
          </a:xfrm>
          <a:custGeom>
            <a:avLst/>
            <a:gdLst/>
            <a:ahLst/>
            <a:cxnLst/>
            <a:rect l="l" t="t" r="r" b="b"/>
            <a:pathLst>
              <a:path w="59689" h="578484">
                <a:moveTo>
                  <a:pt x="50203" y="577856"/>
                </a:moveTo>
                <a:lnTo>
                  <a:pt x="29303" y="526596"/>
                </a:lnTo>
                <a:lnTo>
                  <a:pt x="14599" y="473040"/>
                </a:lnTo>
                <a:lnTo>
                  <a:pt x="6795" y="430441"/>
                </a:lnTo>
                <a:lnTo>
                  <a:pt x="6104" y="424288"/>
                </a:lnTo>
                <a:lnTo>
                  <a:pt x="5263" y="418136"/>
                </a:lnTo>
                <a:lnTo>
                  <a:pt x="4108" y="408969"/>
                </a:lnTo>
                <a:lnTo>
                  <a:pt x="3152" y="398484"/>
                </a:lnTo>
                <a:lnTo>
                  <a:pt x="2726" y="393525"/>
                </a:lnTo>
                <a:lnTo>
                  <a:pt x="1998" y="387372"/>
                </a:lnTo>
                <a:lnTo>
                  <a:pt x="1633" y="380309"/>
                </a:lnTo>
                <a:lnTo>
                  <a:pt x="629" y="362635"/>
                </a:lnTo>
                <a:lnTo>
                  <a:pt x="85" y="344156"/>
                </a:lnTo>
                <a:lnTo>
                  <a:pt x="793" y="288551"/>
                </a:lnTo>
                <a:lnTo>
                  <a:pt x="7211" y="214781"/>
                </a:lnTo>
                <a:lnTo>
                  <a:pt x="19138" y="141764"/>
                </a:lnTo>
                <a:lnTo>
                  <a:pt x="36314" y="69941"/>
                </a:lnTo>
                <a:lnTo>
                  <a:pt x="59508" y="0"/>
                </a:lnTo>
                <a:lnTo>
                  <a:pt x="55528" y="17916"/>
                </a:lnTo>
                <a:lnTo>
                  <a:pt x="51732" y="35880"/>
                </a:lnTo>
                <a:lnTo>
                  <a:pt x="41448" y="89958"/>
                </a:lnTo>
                <a:lnTo>
                  <a:pt x="32787" y="144150"/>
                </a:lnTo>
                <a:lnTo>
                  <a:pt x="23826" y="216633"/>
                </a:lnTo>
                <a:lnTo>
                  <a:pt x="18435" y="289304"/>
                </a:lnTo>
                <a:lnTo>
                  <a:pt x="17719" y="307512"/>
                </a:lnTo>
                <a:lnTo>
                  <a:pt x="17455" y="313664"/>
                </a:lnTo>
                <a:lnTo>
                  <a:pt x="17506" y="319691"/>
                </a:lnTo>
                <a:lnTo>
                  <a:pt x="17355" y="325719"/>
                </a:lnTo>
                <a:lnTo>
                  <a:pt x="17229" y="356106"/>
                </a:lnTo>
                <a:lnTo>
                  <a:pt x="18780" y="398484"/>
                </a:lnTo>
                <a:lnTo>
                  <a:pt x="23545" y="452917"/>
                </a:lnTo>
                <a:lnTo>
                  <a:pt x="23834" y="455931"/>
                </a:lnTo>
                <a:lnTo>
                  <a:pt x="24248" y="458944"/>
                </a:lnTo>
                <a:lnTo>
                  <a:pt x="24713" y="461958"/>
                </a:lnTo>
                <a:lnTo>
                  <a:pt x="25994" y="470873"/>
                </a:lnTo>
                <a:lnTo>
                  <a:pt x="27651" y="482928"/>
                </a:lnTo>
                <a:lnTo>
                  <a:pt x="28292" y="485941"/>
                </a:lnTo>
                <a:lnTo>
                  <a:pt x="28794" y="488955"/>
                </a:lnTo>
                <a:lnTo>
                  <a:pt x="32071" y="506911"/>
                </a:lnTo>
                <a:lnTo>
                  <a:pt x="35898" y="524759"/>
                </a:lnTo>
                <a:lnTo>
                  <a:pt x="40247" y="542525"/>
                </a:lnTo>
                <a:lnTo>
                  <a:pt x="45041" y="560220"/>
                </a:lnTo>
                <a:lnTo>
                  <a:pt x="50203" y="57785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6605692" y="7311310"/>
            <a:ext cx="105990" cy="15595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7044565" y="8054161"/>
            <a:ext cx="384810" cy="583565"/>
          </a:xfrm>
          <a:custGeom>
            <a:avLst/>
            <a:gdLst/>
            <a:ahLst/>
            <a:cxnLst/>
            <a:rect l="l" t="t" r="r" b="b"/>
            <a:pathLst>
              <a:path w="384809" h="583565">
                <a:moveTo>
                  <a:pt x="83197" y="230680"/>
                </a:moveTo>
                <a:lnTo>
                  <a:pt x="53734" y="221846"/>
                </a:lnTo>
                <a:lnTo>
                  <a:pt x="28121" y="193999"/>
                </a:lnTo>
                <a:lnTo>
                  <a:pt x="15999" y="168184"/>
                </a:lnTo>
                <a:lnTo>
                  <a:pt x="25609" y="158778"/>
                </a:lnTo>
                <a:lnTo>
                  <a:pt x="49063" y="153704"/>
                </a:lnTo>
                <a:lnTo>
                  <a:pt x="78473" y="140885"/>
                </a:lnTo>
                <a:lnTo>
                  <a:pt x="110521" y="114716"/>
                </a:lnTo>
                <a:lnTo>
                  <a:pt x="185832" y="46176"/>
                </a:lnTo>
                <a:lnTo>
                  <a:pt x="214222" y="21283"/>
                </a:lnTo>
                <a:lnTo>
                  <a:pt x="236561" y="4018"/>
                </a:lnTo>
                <a:lnTo>
                  <a:pt x="239197" y="2260"/>
                </a:lnTo>
                <a:lnTo>
                  <a:pt x="241458" y="878"/>
                </a:lnTo>
                <a:lnTo>
                  <a:pt x="243467" y="0"/>
                </a:lnTo>
                <a:lnTo>
                  <a:pt x="263024" y="2946"/>
                </a:lnTo>
                <a:lnTo>
                  <a:pt x="280321" y="23104"/>
                </a:lnTo>
                <a:lnTo>
                  <a:pt x="293474" y="48064"/>
                </a:lnTo>
                <a:lnTo>
                  <a:pt x="300599" y="65420"/>
                </a:lnTo>
                <a:lnTo>
                  <a:pt x="300976" y="66550"/>
                </a:lnTo>
                <a:lnTo>
                  <a:pt x="301177" y="67052"/>
                </a:lnTo>
                <a:lnTo>
                  <a:pt x="301227" y="67429"/>
                </a:lnTo>
                <a:lnTo>
                  <a:pt x="302564" y="67429"/>
                </a:lnTo>
                <a:lnTo>
                  <a:pt x="304115" y="69061"/>
                </a:lnTo>
                <a:lnTo>
                  <a:pt x="340263" y="111864"/>
                </a:lnTo>
                <a:lnTo>
                  <a:pt x="366899" y="157586"/>
                </a:lnTo>
                <a:lnTo>
                  <a:pt x="374082" y="174662"/>
                </a:lnTo>
                <a:lnTo>
                  <a:pt x="175410" y="174662"/>
                </a:lnTo>
                <a:lnTo>
                  <a:pt x="166620" y="182699"/>
                </a:lnTo>
                <a:lnTo>
                  <a:pt x="119747" y="218350"/>
                </a:lnTo>
                <a:lnTo>
                  <a:pt x="83197" y="230680"/>
                </a:lnTo>
                <a:close/>
              </a:path>
              <a:path w="384809" h="583565">
                <a:moveTo>
                  <a:pt x="302564" y="67429"/>
                </a:moveTo>
                <a:lnTo>
                  <a:pt x="301227" y="67429"/>
                </a:lnTo>
                <a:lnTo>
                  <a:pt x="301353" y="67052"/>
                </a:lnTo>
                <a:lnTo>
                  <a:pt x="301730" y="66550"/>
                </a:lnTo>
                <a:lnTo>
                  <a:pt x="302564" y="67429"/>
                </a:lnTo>
                <a:close/>
              </a:path>
              <a:path w="384809" h="583565">
                <a:moveTo>
                  <a:pt x="347359" y="394780"/>
                </a:moveTo>
                <a:lnTo>
                  <a:pt x="152180" y="394780"/>
                </a:lnTo>
                <a:lnTo>
                  <a:pt x="176662" y="367787"/>
                </a:lnTo>
                <a:lnTo>
                  <a:pt x="194527" y="343172"/>
                </a:lnTo>
                <a:lnTo>
                  <a:pt x="205471" y="325244"/>
                </a:lnTo>
                <a:lnTo>
                  <a:pt x="209187" y="318310"/>
                </a:lnTo>
                <a:lnTo>
                  <a:pt x="207388" y="302593"/>
                </a:lnTo>
                <a:lnTo>
                  <a:pt x="201575" y="264427"/>
                </a:lnTo>
                <a:lnTo>
                  <a:pt x="191123" y="217290"/>
                </a:lnTo>
                <a:lnTo>
                  <a:pt x="175410" y="174662"/>
                </a:lnTo>
                <a:lnTo>
                  <a:pt x="374082" y="174662"/>
                </a:lnTo>
                <a:lnTo>
                  <a:pt x="374421" y="175544"/>
                </a:lnTo>
                <a:lnTo>
                  <a:pt x="376567" y="181569"/>
                </a:lnTo>
                <a:lnTo>
                  <a:pt x="376753" y="223367"/>
                </a:lnTo>
                <a:lnTo>
                  <a:pt x="377964" y="259514"/>
                </a:lnTo>
                <a:lnTo>
                  <a:pt x="381715" y="312786"/>
                </a:lnTo>
                <a:lnTo>
                  <a:pt x="384728" y="338025"/>
                </a:lnTo>
                <a:lnTo>
                  <a:pt x="381144" y="344398"/>
                </a:lnTo>
                <a:lnTo>
                  <a:pt x="370838" y="361332"/>
                </a:lnTo>
                <a:lnTo>
                  <a:pt x="354481" y="385541"/>
                </a:lnTo>
                <a:lnTo>
                  <a:pt x="347359" y="394780"/>
                </a:lnTo>
                <a:close/>
              </a:path>
              <a:path w="384809" h="583565">
                <a:moveTo>
                  <a:pt x="27681" y="583380"/>
                </a:moveTo>
                <a:lnTo>
                  <a:pt x="11510" y="568250"/>
                </a:lnTo>
                <a:lnTo>
                  <a:pt x="6146" y="525620"/>
                </a:lnTo>
                <a:lnTo>
                  <a:pt x="6146" y="520597"/>
                </a:lnTo>
                <a:lnTo>
                  <a:pt x="20773" y="481232"/>
                </a:lnTo>
                <a:lnTo>
                  <a:pt x="27618" y="473008"/>
                </a:lnTo>
                <a:lnTo>
                  <a:pt x="0" y="436280"/>
                </a:lnTo>
                <a:lnTo>
                  <a:pt x="5942" y="409440"/>
                </a:lnTo>
                <a:lnTo>
                  <a:pt x="33428" y="393760"/>
                </a:lnTo>
                <a:lnTo>
                  <a:pt x="70436" y="390511"/>
                </a:lnTo>
                <a:lnTo>
                  <a:pt x="89876" y="392127"/>
                </a:lnTo>
                <a:lnTo>
                  <a:pt x="107008" y="393273"/>
                </a:lnTo>
                <a:lnTo>
                  <a:pt x="121644" y="394042"/>
                </a:lnTo>
                <a:lnTo>
                  <a:pt x="133596" y="394529"/>
                </a:lnTo>
                <a:lnTo>
                  <a:pt x="145651" y="394780"/>
                </a:lnTo>
                <a:lnTo>
                  <a:pt x="347359" y="394780"/>
                </a:lnTo>
                <a:lnTo>
                  <a:pt x="332744" y="413740"/>
                </a:lnTo>
                <a:lnTo>
                  <a:pt x="327231" y="420068"/>
                </a:lnTo>
                <a:lnTo>
                  <a:pt x="321632" y="426407"/>
                </a:lnTo>
                <a:lnTo>
                  <a:pt x="293876" y="454200"/>
                </a:lnTo>
                <a:lnTo>
                  <a:pt x="237281" y="491440"/>
                </a:lnTo>
                <a:lnTo>
                  <a:pt x="217443" y="498121"/>
                </a:lnTo>
                <a:lnTo>
                  <a:pt x="131587" y="498121"/>
                </a:lnTo>
                <a:lnTo>
                  <a:pt x="128458" y="503516"/>
                </a:lnTo>
                <a:lnTo>
                  <a:pt x="118795" y="517646"/>
                </a:lnTo>
                <a:lnTo>
                  <a:pt x="102187" y="537427"/>
                </a:lnTo>
                <a:lnTo>
                  <a:pt x="78222" y="559774"/>
                </a:lnTo>
                <a:lnTo>
                  <a:pt x="51103" y="578169"/>
                </a:lnTo>
                <a:lnTo>
                  <a:pt x="27681" y="583380"/>
                </a:lnTo>
                <a:close/>
              </a:path>
              <a:path w="384809" h="583565">
                <a:moveTo>
                  <a:pt x="167374" y="504525"/>
                </a:moveTo>
                <a:lnTo>
                  <a:pt x="166369" y="504399"/>
                </a:lnTo>
                <a:lnTo>
                  <a:pt x="164486" y="504399"/>
                </a:lnTo>
                <a:lnTo>
                  <a:pt x="151668" y="502977"/>
                </a:lnTo>
                <a:lnTo>
                  <a:pt x="141711" y="501024"/>
                </a:lnTo>
                <a:lnTo>
                  <a:pt x="134979" y="499190"/>
                </a:lnTo>
                <a:lnTo>
                  <a:pt x="131838" y="498121"/>
                </a:lnTo>
                <a:lnTo>
                  <a:pt x="217443" y="498121"/>
                </a:lnTo>
                <a:lnTo>
                  <a:pt x="211337" y="500177"/>
                </a:lnTo>
                <a:lnTo>
                  <a:pt x="187772" y="504087"/>
                </a:lnTo>
                <a:lnTo>
                  <a:pt x="167374" y="504525"/>
                </a:lnTo>
                <a:close/>
              </a:path>
            </a:pathLst>
          </a:custGeom>
          <a:solidFill>
            <a:srgbClr val="828AA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7044565" y="8054034"/>
            <a:ext cx="316230" cy="583565"/>
          </a:xfrm>
          <a:custGeom>
            <a:avLst/>
            <a:gdLst/>
            <a:ahLst/>
            <a:cxnLst/>
            <a:rect l="l" t="t" r="r" b="b"/>
            <a:pathLst>
              <a:path w="316229" h="583565">
                <a:moveTo>
                  <a:pt x="85849" y="230649"/>
                </a:moveTo>
                <a:lnTo>
                  <a:pt x="54842" y="222729"/>
                </a:lnTo>
                <a:lnTo>
                  <a:pt x="28120" y="194125"/>
                </a:lnTo>
                <a:lnTo>
                  <a:pt x="15946" y="168307"/>
                </a:lnTo>
                <a:lnTo>
                  <a:pt x="25562" y="158888"/>
                </a:lnTo>
                <a:lnTo>
                  <a:pt x="49045" y="153777"/>
                </a:lnTo>
                <a:lnTo>
                  <a:pt x="78472" y="140885"/>
                </a:lnTo>
                <a:lnTo>
                  <a:pt x="116807" y="109230"/>
                </a:lnTo>
                <a:lnTo>
                  <a:pt x="164784" y="65451"/>
                </a:lnTo>
                <a:lnTo>
                  <a:pt x="210853" y="24167"/>
                </a:lnTo>
                <a:lnTo>
                  <a:pt x="243467" y="0"/>
                </a:lnTo>
                <a:lnTo>
                  <a:pt x="264536" y="4269"/>
                </a:lnTo>
                <a:lnTo>
                  <a:pt x="282816" y="27467"/>
                </a:lnTo>
                <a:lnTo>
                  <a:pt x="288644" y="39213"/>
                </a:lnTo>
                <a:lnTo>
                  <a:pt x="257632" y="39213"/>
                </a:lnTo>
                <a:lnTo>
                  <a:pt x="240204" y="48682"/>
                </a:lnTo>
                <a:lnTo>
                  <a:pt x="179430" y="110121"/>
                </a:lnTo>
                <a:lnTo>
                  <a:pt x="144850" y="138122"/>
                </a:lnTo>
                <a:lnTo>
                  <a:pt x="112177" y="156706"/>
                </a:lnTo>
                <a:lnTo>
                  <a:pt x="80105" y="166626"/>
                </a:lnTo>
                <a:lnTo>
                  <a:pt x="61599" y="178196"/>
                </a:lnTo>
                <a:lnTo>
                  <a:pt x="67015" y="193262"/>
                </a:lnTo>
                <a:lnTo>
                  <a:pt x="91123" y="199876"/>
                </a:lnTo>
                <a:lnTo>
                  <a:pt x="144211" y="199876"/>
                </a:lnTo>
                <a:lnTo>
                  <a:pt x="124814" y="215473"/>
                </a:lnTo>
                <a:lnTo>
                  <a:pt x="85849" y="230649"/>
                </a:lnTo>
                <a:close/>
              </a:path>
              <a:path w="316229" h="583565">
                <a:moveTo>
                  <a:pt x="316044" y="208942"/>
                </a:moveTo>
                <a:lnTo>
                  <a:pt x="298713" y="128407"/>
                </a:lnTo>
                <a:lnTo>
                  <a:pt x="284676" y="75595"/>
                </a:lnTo>
                <a:lnTo>
                  <a:pt x="271719" y="47024"/>
                </a:lnTo>
                <a:lnTo>
                  <a:pt x="257632" y="39213"/>
                </a:lnTo>
                <a:lnTo>
                  <a:pt x="288644" y="39213"/>
                </a:lnTo>
                <a:lnTo>
                  <a:pt x="295892" y="53820"/>
                </a:lnTo>
                <a:lnTo>
                  <a:pt x="301353" y="67554"/>
                </a:lnTo>
                <a:lnTo>
                  <a:pt x="316044" y="208942"/>
                </a:lnTo>
                <a:close/>
              </a:path>
              <a:path w="316229" h="583565">
                <a:moveTo>
                  <a:pt x="144211" y="199876"/>
                </a:moveTo>
                <a:lnTo>
                  <a:pt x="91123" y="199876"/>
                </a:lnTo>
                <a:lnTo>
                  <a:pt x="128699" y="186089"/>
                </a:lnTo>
                <a:lnTo>
                  <a:pt x="162139" y="160344"/>
                </a:lnTo>
                <a:lnTo>
                  <a:pt x="180370" y="139943"/>
                </a:lnTo>
                <a:lnTo>
                  <a:pt x="187958" y="126511"/>
                </a:lnTo>
                <a:lnTo>
                  <a:pt x="189473" y="121673"/>
                </a:lnTo>
                <a:lnTo>
                  <a:pt x="204403" y="174788"/>
                </a:lnTo>
                <a:lnTo>
                  <a:pt x="175410" y="174788"/>
                </a:lnTo>
                <a:lnTo>
                  <a:pt x="144211" y="199876"/>
                </a:lnTo>
                <a:close/>
              </a:path>
              <a:path w="316229" h="583565">
                <a:moveTo>
                  <a:pt x="190271" y="394905"/>
                </a:moveTo>
                <a:lnTo>
                  <a:pt x="152180" y="394905"/>
                </a:lnTo>
                <a:lnTo>
                  <a:pt x="176661" y="367913"/>
                </a:lnTo>
                <a:lnTo>
                  <a:pt x="194527" y="343298"/>
                </a:lnTo>
                <a:lnTo>
                  <a:pt x="205471" y="325369"/>
                </a:lnTo>
                <a:lnTo>
                  <a:pt x="209187" y="318436"/>
                </a:lnTo>
                <a:lnTo>
                  <a:pt x="207388" y="302718"/>
                </a:lnTo>
                <a:lnTo>
                  <a:pt x="201575" y="264552"/>
                </a:lnTo>
                <a:lnTo>
                  <a:pt x="191123" y="217416"/>
                </a:lnTo>
                <a:lnTo>
                  <a:pt x="175410" y="174788"/>
                </a:lnTo>
                <a:lnTo>
                  <a:pt x="204403" y="174788"/>
                </a:lnTo>
                <a:lnTo>
                  <a:pt x="237439" y="292318"/>
                </a:lnTo>
                <a:lnTo>
                  <a:pt x="250991" y="292318"/>
                </a:lnTo>
                <a:lnTo>
                  <a:pt x="239960" y="323152"/>
                </a:lnTo>
                <a:lnTo>
                  <a:pt x="218862" y="361831"/>
                </a:lnTo>
                <a:lnTo>
                  <a:pt x="190271" y="394905"/>
                </a:lnTo>
                <a:close/>
              </a:path>
              <a:path w="316229" h="583565">
                <a:moveTo>
                  <a:pt x="250991" y="292318"/>
                </a:moveTo>
                <a:lnTo>
                  <a:pt x="237439" y="292318"/>
                </a:lnTo>
                <a:lnTo>
                  <a:pt x="242223" y="283367"/>
                </a:lnTo>
                <a:lnTo>
                  <a:pt x="253386" y="261868"/>
                </a:lnTo>
                <a:lnTo>
                  <a:pt x="266151" y="235848"/>
                </a:lnTo>
                <a:lnTo>
                  <a:pt x="275737" y="213337"/>
                </a:lnTo>
                <a:lnTo>
                  <a:pt x="256935" y="275703"/>
                </a:lnTo>
                <a:lnTo>
                  <a:pt x="250991" y="292318"/>
                </a:lnTo>
                <a:close/>
              </a:path>
              <a:path w="316229" h="583565">
                <a:moveTo>
                  <a:pt x="27665" y="583506"/>
                </a:moveTo>
                <a:lnTo>
                  <a:pt x="11458" y="568375"/>
                </a:lnTo>
                <a:lnTo>
                  <a:pt x="6021" y="525745"/>
                </a:lnTo>
                <a:lnTo>
                  <a:pt x="7824" y="510126"/>
                </a:lnTo>
                <a:lnTo>
                  <a:pt x="12252" y="496284"/>
                </a:lnTo>
                <a:lnTo>
                  <a:pt x="18964" y="484020"/>
                </a:lnTo>
                <a:lnTo>
                  <a:pt x="27618" y="473133"/>
                </a:lnTo>
                <a:lnTo>
                  <a:pt x="0" y="436405"/>
                </a:lnTo>
                <a:lnTo>
                  <a:pt x="5942" y="409565"/>
                </a:lnTo>
                <a:lnTo>
                  <a:pt x="33428" y="393885"/>
                </a:lnTo>
                <a:lnTo>
                  <a:pt x="70436" y="390636"/>
                </a:lnTo>
                <a:lnTo>
                  <a:pt x="104451" y="393263"/>
                </a:lnTo>
                <a:lnTo>
                  <a:pt x="130190" y="394513"/>
                </a:lnTo>
                <a:lnTo>
                  <a:pt x="146488" y="394892"/>
                </a:lnTo>
                <a:lnTo>
                  <a:pt x="190271" y="394905"/>
                </a:lnTo>
                <a:lnTo>
                  <a:pt x="187692" y="397889"/>
                </a:lnTo>
                <a:lnTo>
                  <a:pt x="140502" y="437472"/>
                </a:lnTo>
                <a:lnTo>
                  <a:pt x="82624" y="475448"/>
                </a:lnTo>
                <a:lnTo>
                  <a:pt x="49655" y="492659"/>
                </a:lnTo>
                <a:lnTo>
                  <a:pt x="35050" y="508457"/>
                </a:lnTo>
                <a:lnTo>
                  <a:pt x="32264" y="542195"/>
                </a:lnTo>
                <a:lnTo>
                  <a:pt x="47836" y="562839"/>
                </a:lnTo>
                <a:lnTo>
                  <a:pt x="73888" y="562839"/>
                </a:lnTo>
                <a:lnTo>
                  <a:pt x="51101" y="578295"/>
                </a:lnTo>
                <a:lnTo>
                  <a:pt x="27665" y="583506"/>
                </a:lnTo>
                <a:close/>
              </a:path>
              <a:path w="316229" h="583565">
                <a:moveTo>
                  <a:pt x="73888" y="562839"/>
                </a:moveTo>
                <a:lnTo>
                  <a:pt x="47836" y="562839"/>
                </a:lnTo>
                <a:lnTo>
                  <a:pt x="81031" y="544329"/>
                </a:lnTo>
                <a:lnTo>
                  <a:pt x="131587" y="498246"/>
                </a:lnTo>
                <a:lnTo>
                  <a:pt x="128458" y="503642"/>
                </a:lnTo>
                <a:lnTo>
                  <a:pt x="118795" y="517772"/>
                </a:lnTo>
                <a:lnTo>
                  <a:pt x="102187" y="537553"/>
                </a:lnTo>
                <a:lnTo>
                  <a:pt x="78221" y="559900"/>
                </a:lnTo>
                <a:lnTo>
                  <a:pt x="73888" y="562839"/>
                </a:lnTo>
                <a:close/>
              </a:path>
              <a:path w="316229" h="583565">
                <a:moveTo>
                  <a:pt x="78221" y="559900"/>
                </a:moveTo>
                <a:close/>
              </a:path>
            </a:pathLst>
          </a:custGeom>
          <a:solidFill>
            <a:srgbClr val="61698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7072183" y="8365063"/>
            <a:ext cx="305000" cy="19362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5639107" y="7498027"/>
            <a:ext cx="972819" cy="1196340"/>
          </a:xfrm>
          <a:custGeom>
            <a:avLst/>
            <a:gdLst/>
            <a:ahLst/>
            <a:cxnLst/>
            <a:rect l="l" t="t" r="r" b="b"/>
            <a:pathLst>
              <a:path w="972820" h="1196340">
                <a:moveTo>
                  <a:pt x="737005" y="1196236"/>
                </a:moveTo>
                <a:lnTo>
                  <a:pt x="682496" y="1192789"/>
                </a:lnTo>
                <a:lnTo>
                  <a:pt x="637398" y="1180429"/>
                </a:lnTo>
                <a:lnTo>
                  <a:pt x="583826" y="1157801"/>
                </a:lnTo>
                <a:lnTo>
                  <a:pt x="540954" y="1134042"/>
                </a:lnTo>
                <a:lnTo>
                  <a:pt x="528759" y="1114369"/>
                </a:lnTo>
                <a:lnTo>
                  <a:pt x="509988" y="1070861"/>
                </a:lnTo>
                <a:lnTo>
                  <a:pt x="477514" y="1005079"/>
                </a:lnTo>
                <a:lnTo>
                  <a:pt x="430366" y="922535"/>
                </a:lnTo>
                <a:lnTo>
                  <a:pt x="395765" y="896894"/>
                </a:lnTo>
                <a:lnTo>
                  <a:pt x="359215" y="869224"/>
                </a:lnTo>
                <a:lnTo>
                  <a:pt x="321039" y="839819"/>
                </a:lnTo>
                <a:lnTo>
                  <a:pt x="241101" y="776990"/>
                </a:lnTo>
                <a:lnTo>
                  <a:pt x="158539" y="710771"/>
                </a:lnTo>
                <a:lnTo>
                  <a:pt x="25402" y="601964"/>
                </a:lnTo>
                <a:lnTo>
                  <a:pt x="2270" y="565880"/>
                </a:lnTo>
                <a:lnTo>
                  <a:pt x="0" y="544559"/>
                </a:lnTo>
                <a:lnTo>
                  <a:pt x="4470" y="523109"/>
                </a:lnTo>
                <a:lnTo>
                  <a:pt x="7145" y="516077"/>
                </a:lnTo>
                <a:lnTo>
                  <a:pt x="9744" y="509171"/>
                </a:lnTo>
                <a:lnTo>
                  <a:pt x="51551" y="400658"/>
                </a:lnTo>
                <a:lnTo>
                  <a:pt x="71219" y="350018"/>
                </a:lnTo>
                <a:lnTo>
                  <a:pt x="89741" y="302614"/>
                </a:lnTo>
                <a:lnTo>
                  <a:pt x="106907" y="258918"/>
                </a:lnTo>
                <a:lnTo>
                  <a:pt x="122284" y="219973"/>
                </a:lnTo>
                <a:lnTo>
                  <a:pt x="145607" y="161478"/>
                </a:lnTo>
                <a:lnTo>
                  <a:pt x="153887" y="140688"/>
                </a:lnTo>
                <a:lnTo>
                  <a:pt x="165208" y="112507"/>
                </a:lnTo>
                <a:lnTo>
                  <a:pt x="222830" y="2762"/>
                </a:lnTo>
                <a:lnTo>
                  <a:pt x="228317" y="0"/>
                </a:lnTo>
                <a:lnTo>
                  <a:pt x="235738" y="376"/>
                </a:lnTo>
                <a:lnTo>
                  <a:pt x="236341" y="376"/>
                </a:lnTo>
                <a:lnTo>
                  <a:pt x="236944" y="502"/>
                </a:lnTo>
                <a:lnTo>
                  <a:pt x="237609" y="502"/>
                </a:lnTo>
                <a:lnTo>
                  <a:pt x="240484" y="1130"/>
                </a:lnTo>
                <a:lnTo>
                  <a:pt x="267356" y="32898"/>
                </a:lnTo>
                <a:lnTo>
                  <a:pt x="268498" y="36665"/>
                </a:lnTo>
                <a:lnTo>
                  <a:pt x="268900" y="38046"/>
                </a:lnTo>
                <a:lnTo>
                  <a:pt x="274513" y="75842"/>
                </a:lnTo>
                <a:lnTo>
                  <a:pt x="274651" y="77348"/>
                </a:lnTo>
                <a:lnTo>
                  <a:pt x="274777" y="80362"/>
                </a:lnTo>
                <a:lnTo>
                  <a:pt x="274915" y="82623"/>
                </a:lnTo>
                <a:lnTo>
                  <a:pt x="275091" y="107418"/>
                </a:lnTo>
                <a:lnTo>
                  <a:pt x="273792" y="135109"/>
                </a:lnTo>
                <a:lnTo>
                  <a:pt x="270848" y="167133"/>
                </a:lnTo>
                <a:lnTo>
                  <a:pt x="266087" y="203794"/>
                </a:lnTo>
                <a:lnTo>
                  <a:pt x="261075" y="214879"/>
                </a:lnTo>
                <a:lnTo>
                  <a:pt x="255876" y="226459"/>
                </a:lnTo>
                <a:lnTo>
                  <a:pt x="250503" y="238509"/>
                </a:lnTo>
                <a:lnTo>
                  <a:pt x="244967" y="251007"/>
                </a:lnTo>
                <a:lnTo>
                  <a:pt x="243159" y="254900"/>
                </a:lnTo>
                <a:lnTo>
                  <a:pt x="241289" y="259061"/>
                </a:lnTo>
                <a:lnTo>
                  <a:pt x="239555" y="263062"/>
                </a:lnTo>
                <a:lnTo>
                  <a:pt x="226143" y="293507"/>
                </a:lnTo>
                <a:lnTo>
                  <a:pt x="212064" y="325719"/>
                </a:lnTo>
                <a:lnTo>
                  <a:pt x="197422" y="359438"/>
                </a:lnTo>
                <a:lnTo>
                  <a:pt x="182322" y="394404"/>
                </a:lnTo>
                <a:lnTo>
                  <a:pt x="180049" y="399552"/>
                </a:lnTo>
                <a:lnTo>
                  <a:pt x="165123" y="434193"/>
                </a:lnTo>
                <a:lnTo>
                  <a:pt x="154697" y="458569"/>
                </a:lnTo>
                <a:lnTo>
                  <a:pt x="152362" y="463968"/>
                </a:lnTo>
                <a:lnTo>
                  <a:pt x="150026" y="469493"/>
                </a:lnTo>
                <a:lnTo>
                  <a:pt x="147678" y="474892"/>
                </a:lnTo>
                <a:lnTo>
                  <a:pt x="121937" y="535038"/>
                </a:lnTo>
                <a:lnTo>
                  <a:pt x="471828" y="843806"/>
                </a:lnTo>
                <a:lnTo>
                  <a:pt x="474703" y="846443"/>
                </a:lnTo>
                <a:lnTo>
                  <a:pt x="478508" y="849707"/>
                </a:lnTo>
                <a:lnTo>
                  <a:pt x="479173" y="850335"/>
                </a:lnTo>
                <a:lnTo>
                  <a:pt x="479713" y="850712"/>
                </a:lnTo>
                <a:lnTo>
                  <a:pt x="480115" y="851089"/>
                </a:lnTo>
                <a:lnTo>
                  <a:pt x="480844" y="851717"/>
                </a:lnTo>
                <a:lnTo>
                  <a:pt x="481245" y="852093"/>
                </a:lnTo>
                <a:lnTo>
                  <a:pt x="777381" y="852093"/>
                </a:lnTo>
                <a:lnTo>
                  <a:pt x="771736" y="873183"/>
                </a:lnTo>
                <a:lnTo>
                  <a:pt x="756034" y="887503"/>
                </a:lnTo>
                <a:lnTo>
                  <a:pt x="642786" y="887503"/>
                </a:lnTo>
                <a:lnTo>
                  <a:pt x="648959" y="932536"/>
                </a:lnTo>
                <a:lnTo>
                  <a:pt x="661890" y="979088"/>
                </a:lnTo>
                <a:lnTo>
                  <a:pt x="674696" y="1015539"/>
                </a:lnTo>
                <a:lnTo>
                  <a:pt x="705083" y="1045293"/>
                </a:lnTo>
                <a:lnTo>
                  <a:pt x="766683" y="1070955"/>
                </a:lnTo>
                <a:lnTo>
                  <a:pt x="915015" y="1070955"/>
                </a:lnTo>
                <a:lnTo>
                  <a:pt x="913369" y="1081377"/>
                </a:lnTo>
                <a:lnTo>
                  <a:pt x="948266" y="1104756"/>
                </a:lnTo>
                <a:lnTo>
                  <a:pt x="970359" y="1152447"/>
                </a:lnTo>
                <a:lnTo>
                  <a:pt x="833409" y="1152447"/>
                </a:lnTo>
                <a:lnTo>
                  <a:pt x="830974" y="1154964"/>
                </a:lnTo>
                <a:lnTo>
                  <a:pt x="805721" y="1174296"/>
                </a:lnTo>
                <a:lnTo>
                  <a:pt x="804855" y="1174923"/>
                </a:lnTo>
                <a:lnTo>
                  <a:pt x="786633" y="1184084"/>
                </a:lnTo>
                <a:lnTo>
                  <a:pt x="764000" y="1191702"/>
                </a:lnTo>
                <a:lnTo>
                  <a:pt x="737005" y="1196236"/>
                </a:lnTo>
                <a:close/>
              </a:path>
              <a:path w="972820" h="1196340">
                <a:moveTo>
                  <a:pt x="777381" y="852093"/>
                </a:moveTo>
                <a:lnTo>
                  <a:pt x="481245" y="852093"/>
                </a:lnTo>
                <a:lnTo>
                  <a:pt x="479573" y="837371"/>
                </a:lnTo>
                <a:lnTo>
                  <a:pt x="478698" y="807957"/>
                </a:lnTo>
                <a:lnTo>
                  <a:pt x="483928" y="778920"/>
                </a:lnTo>
                <a:lnTo>
                  <a:pt x="500570" y="765327"/>
                </a:lnTo>
                <a:lnTo>
                  <a:pt x="540720" y="771283"/>
                </a:lnTo>
                <a:lnTo>
                  <a:pt x="663691" y="802126"/>
                </a:lnTo>
                <a:lnTo>
                  <a:pt x="712451" y="812037"/>
                </a:lnTo>
                <a:lnTo>
                  <a:pt x="780694" y="812037"/>
                </a:lnTo>
                <a:lnTo>
                  <a:pt x="781851" y="835393"/>
                </a:lnTo>
                <a:lnTo>
                  <a:pt x="777381" y="852093"/>
                </a:lnTo>
                <a:close/>
              </a:path>
              <a:path w="972820" h="1196340">
                <a:moveTo>
                  <a:pt x="780694" y="812037"/>
                </a:moveTo>
                <a:lnTo>
                  <a:pt x="712451" y="812037"/>
                </a:lnTo>
                <a:lnTo>
                  <a:pt x="744440" y="809612"/>
                </a:lnTo>
                <a:lnTo>
                  <a:pt x="767535" y="803091"/>
                </a:lnTo>
                <a:lnTo>
                  <a:pt x="780438" y="806881"/>
                </a:lnTo>
                <a:lnTo>
                  <a:pt x="780694" y="812037"/>
                </a:lnTo>
                <a:close/>
              </a:path>
              <a:path w="972820" h="1196340">
                <a:moveTo>
                  <a:pt x="706574" y="899650"/>
                </a:moveTo>
                <a:lnTo>
                  <a:pt x="642786" y="887503"/>
                </a:lnTo>
                <a:lnTo>
                  <a:pt x="756034" y="887503"/>
                </a:lnTo>
                <a:lnTo>
                  <a:pt x="748101" y="894739"/>
                </a:lnTo>
                <a:lnTo>
                  <a:pt x="706574" y="899650"/>
                </a:lnTo>
                <a:close/>
              </a:path>
              <a:path w="972820" h="1196340">
                <a:moveTo>
                  <a:pt x="915015" y="1070955"/>
                </a:moveTo>
                <a:lnTo>
                  <a:pt x="766683" y="1070955"/>
                </a:lnTo>
                <a:lnTo>
                  <a:pt x="771700" y="1068265"/>
                </a:lnTo>
                <a:lnTo>
                  <a:pt x="785912" y="1060266"/>
                </a:lnTo>
                <a:lnTo>
                  <a:pt x="808060" y="1047064"/>
                </a:lnTo>
                <a:lnTo>
                  <a:pt x="836887" y="1028765"/>
                </a:lnTo>
                <a:lnTo>
                  <a:pt x="871079" y="1014189"/>
                </a:lnTo>
                <a:lnTo>
                  <a:pt x="902703" y="1015094"/>
                </a:lnTo>
                <a:lnTo>
                  <a:pt x="920539" y="1035987"/>
                </a:lnTo>
                <a:lnTo>
                  <a:pt x="915015" y="1070955"/>
                </a:lnTo>
                <a:close/>
              </a:path>
              <a:path w="972820" h="1196340">
                <a:moveTo>
                  <a:pt x="942142" y="1185259"/>
                </a:moveTo>
                <a:lnTo>
                  <a:pt x="877890" y="1173319"/>
                </a:lnTo>
                <a:lnTo>
                  <a:pt x="838716" y="1155747"/>
                </a:lnTo>
                <a:lnTo>
                  <a:pt x="833409" y="1152447"/>
                </a:lnTo>
                <a:lnTo>
                  <a:pt x="970359" y="1152447"/>
                </a:lnTo>
                <a:lnTo>
                  <a:pt x="972428" y="1157902"/>
                </a:lnTo>
                <a:lnTo>
                  <a:pt x="965258" y="1178879"/>
                </a:lnTo>
                <a:lnTo>
                  <a:pt x="942142" y="1185259"/>
                </a:lnTo>
                <a:close/>
              </a:path>
            </a:pathLst>
          </a:custGeom>
          <a:solidFill>
            <a:srgbClr val="828AA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6117805" y="8263354"/>
            <a:ext cx="494030" cy="420370"/>
          </a:xfrm>
          <a:custGeom>
            <a:avLst/>
            <a:gdLst/>
            <a:ahLst/>
            <a:cxnLst/>
            <a:rect l="l" t="t" r="r" b="b"/>
            <a:pathLst>
              <a:path w="494029" h="420370">
                <a:moveTo>
                  <a:pt x="56038" y="218485"/>
                </a:moveTo>
                <a:lnTo>
                  <a:pt x="2547" y="86766"/>
                </a:lnTo>
                <a:lnTo>
                  <a:pt x="875" y="72043"/>
                </a:lnTo>
                <a:lnTo>
                  <a:pt x="0" y="42629"/>
                </a:lnTo>
                <a:lnTo>
                  <a:pt x="5229" y="13592"/>
                </a:lnTo>
                <a:lnTo>
                  <a:pt x="21872" y="0"/>
                </a:lnTo>
                <a:lnTo>
                  <a:pt x="62022" y="5956"/>
                </a:lnTo>
                <a:lnTo>
                  <a:pt x="184992" y="36798"/>
                </a:lnTo>
                <a:lnTo>
                  <a:pt x="206802" y="41232"/>
                </a:lnTo>
                <a:lnTo>
                  <a:pt x="27783" y="41232"/>
                </a:lnTo>
                <a:lnTo>
                  <a:pt x="19018" y="54746"/>
                </a:lnTo>
                <a:lnTo>
                  <a:pt x="21012" y="86050"/>
                </a:lnTo>
                <a:lnTo>
                  <a:pt x="33455" y="139257"/>
                </a:lnTo>
                <a:lnTo>
                  <a:pt x="56038" y="218485"/>
                </a:lnTo>
                <a:close/>
              </a:path>
              <a:path w="494029" h="420370">
                <a:moveTo>
                  <a:pt x="301995" y="46710"/>
                </a:moveTo>
                <a:lnTo>
                  <a:pt x="233752" y="46710"/>
                </a:lnTo>
                <a:lnTo>
                  <a:pt x="265741" y="44285"/>
                </a:lnTo>
                <a:lnTo>
                  <a:pt x="288837" y="37764"/>
                </a:lnTo>
                <a:lnTo>
                  <a:pt x="301740" y="41554"/>
                </a:lnTo>
                <a:lnTo>
                  <a:pt x="301995" y="46710"/>
                </a:lnTo>
                <a:close/>
              </a:path>
              <a:path w="494029" h="420370">
                <a:moveTo>
                  <a:pt x="211392" y="76514"/>
                </a:moveTo>
                <a:lnTo>
                  <a:pt x="173794" y="75480"/>
                </a:lnTo>
                <a:lnTo>
                  <a:pt x="130103" y="67030"/>
                </a:lnTo>
                <a:lnTo>
                  <a:pt x="47616" y="41390"/>
                </a:lnTo>
                <a:lnTo>
                  <a:pt x="27783" y="41232"/>
                </a:lnTo>
                <a:lnTo>
                  <a:pt x="206802" y="41232"/>
                </a:lnTo>
                <a:lnTo>
                  <a:pt x="233752" y="46710"/>
                </a:lnTo>
                <a:lnTo>
                  <a:pt x="301995" y="46710"/>
                </a:lnTo>
                <a:lnTo>
                  <a:pt x="303153" y="70066"/>
                </a:lnTo>
                <a:lnTo>
                  <a:pt x="244388" y="70191"/>
                </a:lnTo>
                <a:lnTo>
                  <a:pt x="211392" y="76514"/>
                </a:lnTo>
                <a:close/>
              </a:path>
              <a:path w="494029" h="420370">
                <a:moveTo>
                  <a:pt x="290413" y="110246"/>
                </a:moveTo>
                <a:lnTo>
                  <a:pt x="210623" y="110246"/>
                </a:lnTo>
                <a:lnTo>
                  <a:pt x="250243" y="104765"/>
                </a:lnTo>
                <a:lnTo>
                  <a:pt x="268396" y="87582"/>
                </a:lnTo>
                <a:lnTo>
                  <a:pt x="266104" y="71717"/>
                </a:lnTo>
                <a:lnTo>
                  <a:pt x="244388" y="70191"/>
                </a:lnTo>
                <a:lnTo>
                  <a:pt x="303119" y="70191"/>
                </a:lnTo>
                <a:lnTo>
                  <a:pt x="293036" y="107855"/>
                </a:lnTo>
                <a:lnTo>
                  <a:pt x="290413" y="110246"/>
                </a:lnTo>
                <a:close/>
              </a:path>
              <a:path w="494029" h="420370">
                <a:moveTo>
                  <a:pt x="197891" y="255025"/>
                </a:moveTo>
                <a:lnTo>
                  <a:pt x="164553" y="255025"/>
                </a:lnTo>
                <a:lnTo>
                  <a:pt x="126644" y="81994"/>
                </a:lnTo>
                <a:lnTo>
                  <a:pt x="130261" y="85543"/>
                </a:lnTo>
                <a:lnTo>
                  <a:pt x="143286" y="93813"/>
                </a:lnTo>
                <a:lnTo>
                  <a:pt x="168986" y="103236"/>
                </a:lnTo>
                <a:lnTo>
                  <a:pt x="210623" y="110246"/>
                </a:lnTo>
                <a:lnTo>
                  <a:pt x="290413" y="110246"/>
                </a:lnTo>
                <a:lnTo>
                  <a:pt x="277332" y="122176"/>
                </a:lnTo>
                <a:lnTo>
                  <a:pt x="164088" y="122176"/>
                </a:lnTo>
                <a:lnTo>
                  <a:pt x="170261" y="167209"/>
                </a:lnTo>
                <a:lnTo>
                  <a:pt x="183191" y="213760"/>
                </a:lnTo>
                <a:lnTo>
                  <a:pt x="195997" y="250212"/>
                </a:lnTo>
                <a:lnTo>
                  <a:pt x="197891" y="255025"/>
                </a:lnTo>
                <a:close/>
              </a:path>
              <a:path w="494029" h="420370">
                <a:moveTo>
                  <a:pt x="227871" y="134322"/>
                </a:moveTo>
                <a:lnTo>
                  <a:pt x="164088" y="122176"/>
                </a:lnTo>
                <a:lnTo>
                  <a:pt x="277332" y="122176"/>
                </a:lnTo>
                <a:lnTo>
                  <a:pt x="269397" y="129412"/>
                </a:lnTo>
                <a:lnTo>
                  <a:pt x="227871" y="134322"/>
                </a:lnTo>
                <a:close/>
              </a:path>
              <a:path w="494029" h="420370">
                <a:moveTo>
                  <a:pt x="387298" y="343984"/>
                </a:moveTo>
                <a:lnTo>
                  <a:pt x="318334" y="337647"/>
                </a:lnTo>
                <a:lnTo>
                  <a:pt x="258062" y="324929"/>
                </a:lnTo>
                <a:lnTo>
                  <a:pt x="213597" y="307774"/>
                </a:lnTo>
                <a:lnTo>
                  <a:pt x="176803" y="283556"/>
                </a:lnTo>
                <a:lnTo>
                  <a:pt x="139544" y="249646"/>
                </a:lnTo>
                <a:lnTo>
                  <a:pt x="93683" y="203417"/>
                </a:lnTo>
                <a:lnTo>
                  <a:pt x="112681" y="218738"/>
                </a:lnTo>
                <a:lnTo>
                  <a:pt x="136162" y="235672"/>
                </a:lnTo>
                <a:lnTo>
                  <a:pt x="156121" y="249380"/>
                </a:lnTo>
                <a:lnTo>
                  <a:pt x="164553" y="255025"/>
                </a:lnTo>
                <a:lnTo>
                  <a:pt x="197891" y="255025"/>
                </a:lnTo>
                <a:lnTo>
                  <a:pt x="201796" y="264944"/>
                </a:lnTo>
                <a:lnTo>
                  <a:pt x="208323" y="269306"/>
                </a:lnTo>
                <a:lnTo>
                  <a:pt x="226385" y="279965"/>
                </a:lnTo>
                <a:lnTo>
                  <a:pt x="253699" y="293285"/>
                </a:lnTo>
                <a:lnTo>
                  <a:pt x="287984" y="305628"/>
                </a:lnTo>
                <a:lnTo>
                  <a:pt x="436317" y="305628"/>
                </a:lnTo>
                <a:lnTo>
                  <a:pt x="434671" y="316050"/>
                </a:lnTo>
                <a:lnTo>
                  <a:pt x="447447" y="321614"/>
                </a:lnTo>
                <a:lnTo>
                  <a:pt x="459150" y="329297"/>
                </a:lnTo>
                <a:lnTo>
                  <a:pt x="469563" y="339428"/>
                </a:lnTo>
                <a:lnTo>
                  <a:pt x="472513" y="343705"/>
                </a:lnTo>
                <a:lnTo>
                  <a:pt x="424486" y="343705"/>
                </a:lnTo>
                <a:lnTo>
                  <a:pt x="387298" y="343984"/>
                </a:lnTo>
                <a:close/>
              </a:path>
              <a:path w="494029" h="420370">
                <a:moveTo>
                  <a:pt x="436317" y="305628"/>
                </a:moveTo>
                <a:lnTo>
                  <a:pt x="287984" y="305628"/>
                </a:lnTo>
                <a:lnTo>
                  <a:pt x="293001" y="302938"/>
                </a:lnTo>
                <a:lnTo>
                  <a:pt x="307212" y="294939"/>
                </a:lnTo>
                <a:lnTo>
                  <a:pt x="329357" y="281737"/>
                </a:lnTo>
                <a:lnTo>
                  <a:pt x="358176" y="263437"/>
                </a:lnTo>
                <a:lnTo>
                  <a:pt x="392375" y="248862"/>
                </a:lnTo>
                <a:lnTo>
                  <a:pt x="424003" y="249766"/>
                </a:lnTo>
                <a:lnTo>
                  <a:pt x="441840" y="270659"/>
                </a:lnTo>
                <a:lnTo>
                  <a:pt x="436317" y="305628"/>
                </a:lnTo>
                <a:close/>
              </a:path>
              <a:path w="494029" h="420370">
                <a:moveTo>
                  <a:pt x="489568" y="404760"/>
                </a:moveTo>
                <a:lnTo>
                  <a:pt x="459069" y="404760"/>
                </a:lnTo>
                <a:lnTo>
                  <a:pt x="463087" y="379335"/>
                </a:lnTo>
                <a:lnTo>
                  <a:pt x="444786" y="350820"/>
                </a:lnTo>
                <a:lnTo>
                  <a:pt x="424486" y="343705"/>
                </a:lnTo>
                <a:lnTo>
                  <a:pt x="472513" y="343705"/>
                </a:lnTo>
                <a:lnTo>
                  <a:pt x="478469" y="352338"/>
                </a:lnTo>
                <a:lnTo>
                  <a:pt x="493730" y="392576"/>
                </a:lnTo>
                <a:lnTo>
                  <a:pt x="489568" y="404760"/>
                </a:lnTo>
                <a:close/>
              </a:path>
              <a:path w="494029" h="420370">
                <a:moveTo>
                  <a:pt x="463444" y="419985"/>
                </a:moveTo>
                <a:lnTo>
                  <a:pt x="399192" y="408044"/>
                </a:lnTo>
                <a:lnTo>
                  <a:pt x="360018" y="390422"/>
                </a:lnTo>
                <a:lnTo>
                  <a:pt x="354710" y="387120"/>
                </a:lnTo>
                <a:lnTo>
                  <a:pt x="421080" y="403993"/>
                </a:lnTo>
                <a:lnTo>
                  <a:pt x="459069" y="404760"/>
                </a:lnTo>
                <a:lnTo>
                  <a:pt x="489568" y="404760"/>
                </a:lnTo>
                <a:lnTo>
                  <a:pt x="486560" y="413567"/>
                </a:lnTo>
                <a:lnTo>
                  <a:pt x="463444" y="419985"/>
                </a:lnTo>
                <a:close/>
              </a:path>
            </a:pathLst>
          </a:custGeom>
          <a:solidFill>
            <a:srgbClr val="61698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6231730" y="8565943"/>
            <a:ext cx="320732" cy="12828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5792273" y="7011206"/>
            <a:ext cx="380365" cy="693420"/>
          </a:xfrm>
          <a:custGeom>
            <a:avLst/>
            <a:gdLst/>
            <a:ahLst/>
            <a:cxnLst/>
            <a:rect l="l" t="t" r="r" b="b"/>
            <a:pathLst>
              <a:path w="380364" h="693420">
                <a:moveTo>
                  <a:pt x="0" y="605606"/>
                </a:moveTo>
                <a:lnTo>
                  <a:pt x="13179" y="566963"/>
                </a:lnTo>
                <a:lnTo>
                  <a:pt x="26406" y="530015"/>
                </a:lnTo>
                <a:lnTo>
                  <a:pt x="49284" y="470141"/>
                </a:lnTo>
                <a:lnTo>
                  <a:pt x="72164" y="414877"/>
                </a:lnTo>
                <a:lnTo>
                  <a:pt x="94949" y="364044"/>
                </a:lnTo>
                <a:lnTo>
                  <a:pt x="117542" y="317462"/>
                </a:lnTo>
                <a:lnTo>
                  <a:pt x="139847" y="274950"/>
                </a:lnTo>
                <a:lnTo>
                  <a:pt x="161767" y="236329"/>
                </a:lnTo>
                <a:lnTo>
                  <a:pt x="183205" y="201420"/>
                </a:lnTo>
                <a:lnTo>
                  <a:pt x="224248" y="142015"/>
                </a:lnTo>
                <a:lnTo>
                  <a:pt x="282913" y="72979"/>
                </a:lnTo>
                <a:lnTo>
                  <a:pt x="330556" y="30182"/>
                </a:lnTo>
                <a:lnTo>
                  <a:pt x="364059" y="7798"/>
                </a:lnTo>
                <a:lnTo>
                  <a:pt x="380302" y="0"/>
                </a:lnTo>
                <a:lnTo>
                  <a:pt x="364827" y="8160"/>
                </a:lnTo>
                <a:lnTo>
                  <a:pt x="346300" y="20833"/>
                </a:lnTo>
                <a:lnTo>
                  <a:pt x="303584" y="63448"/>
                </a:lnTo>
                <a:lnTo>
                  <a:pt x="281139" y="95257"/>
                </a:lnTo>
                <a:lnTo>
                  <a:pt x="259134" y="135313"/>
                </a:lnTo>
                <a:lnTo>
                  <a:pt x="238441" y="184548"/>
                </a:lnTo>
                <a:lnTo>
                  <a:pt x="219932" y="243896"/>
                </a:lnTo>
                <a:lnTo>
                  <a:pt x="204480" y="314290"/>
                </a:lnTo>
                <a:lnTo>
                  <a:pt x="192957" y="396664"/>
                </a:lnTo>
                <a:lnTo>
                  <a:pt x="176170" y="558283"/>
                </a:lnTo>
                <a:lnTo>
                  <a:pt x="75402" y="558283"/>
                </a:lnTo>
                <a:lnTo>
                  <a:pt x="48726" y="576312"/>
                </a:lnTo>
                <a:lnTo>
                  <a:pt x="0" y="605606"/>
                </a:lnTo>
                <a:close/>
              </a:path>
              <a:path w="380364" h="693420">
                <a:moveTo>
                  <a:pt x="120882" y="693125"/>
                </a:moveTo>
                <a:lnTo>
                  <a:pt x="114540" y="691423"/>
                </a:lnTo>
                <a:lnTo>
                  <a:pt x="100989" y="681291"/>
                </a:lnTo>
                <a:lnTo>
                  <a:pt x="88441" y="655197"/>
                </a:lnTo>
                <a:lnTo>
                  <a:pt x="85108" y="605606"/>
                </a:lnTo>
                <a:lnTo>
                  <a:pt x="85654" y="563916"/>
                </a:lnTo>
                <a:lnTo>
                  <a:pt x="75402" y="558283"/>
                </a:lnTo>
                <a:lnTo>
                  <a:pt x="176170" y="558283"/>
                </a:lnTo>
                <a:lnTo>
                  <a:pt x="175102" y="568564"/>
                </a:lnTo>
                <a:lnTo>
                  <a:pt x="120882" y="693125"/>
                </a:lnTo>
                <a:close/>
              </a:path>
            </a:pathLst>
          </a:custGeom>
          <a:solidFill>
            <a:srgbClr val="D0161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5792273" y="7011206"/>
            <a:ext cx="380365" cy="693420"/>
          </a:xfrm>
          <a:custGeom>
            <a:avLst/>
            <a:gdLst/>
            <a:ahLst/>
            <a:cxnLst/>
            <a:rect l="l" t="t" r="r" b="b"/>
            <a:pathLst>
              <a:path w="380364" h="693420">
                <a:moveTo>
                  <a:pt x="380301" y="0"/>
                </a:moveTo>
                <a:close/>
              </a:path>
              <a:path w="380364" h="693420">
                <a:moveTo>
                  <a:pt x="182590" y="496468"/>
                </a:moveTo>
                <a:lnTo>
                  <a:pt x="107401" y="496468"/>
                </a:lnTo>
                <a:lnTo>
                  <a:pt x="118672" y="487197"/>
                </a:lnTo>
                <a:lnTo>
                  <a:pt x="144557" y="436618"/>
                </a:lnTo>
                <a:lnTo>
                  <a:pt x="166354" y="385400"/>
                </a:lnTo>
                <a:lnTo>
                  <a:pt x="184355" y="334179"/>
                </a:lnTo>
                <a:lnTo>
                  <a:pt x="198853" y="283593"/>
                </a:lnTo>
                <a:lnTo>
                  <a:pt x="210139" y="234280"/>
                </a:lnTo>
                <a:lnTo>
                  <a:pt x="218507" y="186874"/>
                </a:lnTo>
                <a:lnTo>
                  <a:pt x="224248" y="142015"/>
                </a:lnTo>
                <a:lnTo>
                  <a:pt x="282913" y="72979"/>
                </a:lnTo>
                <a:lnTo>
                  <a:pt x="330556" y="30182"/>
                </a:lnTo>
                <a:lnTo>
                  <a:pt x="364059" y="7798"/>
                </a:lnTo>
                <a:lnTo>
                  <a:pt x="380301" y="0"/>
                </a:lnTo>
                <a:lnTo>
                  <a:pt x="364827" y="8160"/>
                </a:lnTo>
                <a:lnTo>
                  <a:pt x="346300" y="20832"/>
                </a:lnTo>
                <a:lnTo>
                  <a:pt x="303584" y="63448"/>
                </a:lnTo>
                <a:lnTo>
                  <a:pt x="281139" y="95257"/>
                </a:lnTo>
                <a:lnTo>
                  <a:pt x="259134" y="135313"/>
                </a:lnTo>
                <a:lnTo>
                  <a:pt x="238441" y="184548"/>
                </a:lnTo>
                <a:lnTo>
                  <a:pt x="219932" y="243895"/>
                </a:lnTo>
                <a:lnTo>
                  <a:pt x="204480" y="314290"/>
                </a:lnTo>
                <a:lnTo>
                  <a:pt x="192957" y="396663"/>
                </a:lnTo>
                <a:lnTo>
                  <a:pt x="182590" y="496468"/>
                </a:lnTo>
                <a:close/>
              </a:path>
              <a:path w="380364" h="693420">
                <a:moveTo>
                  <a:pt x="0" y="605606"/>
                </a:moveTo>
                <a:lnTo>
                  <a:pt x="13179" y="566963"/>
                </a:lnTo>
                <a:lnTo>
                  <a:pt x="26406" y="530015"/>
                </a:lnTo>
                <a:lnTo>
                  <a:pt x="39028" y="524969"/>
                </a:lnTo>
                <a:lnTo>
                  <a:pt x="52595" y="516862"/>
                </a:lnTo>
                <a:lnTo>
                  <a:pt x="67077" y="505223"/>
                </a:lnTo>
                <a:lnTo>
                  <a:pt x="106588" y="465191"/>
                </a:lnTo>
                <a:lnTo>
                  <a:pt x="114153" y="463544"/>
                </a:lnTo>
                <a:lnTo>
                  <a:pt x="112143" y="474781"/>
                </a:lnTo>
                <a:lnTo>
                  <a:pt x="107559" y="489043"/>
                </a:lnTo>
                <a:lnTo>
                  <a:pt x="107401" y="496468"/>
                </a:lnTo>
                <a:lnTo>
                  <a:pt x="182590" y="496468"/>
                </a:lnTo>
                <a:lnTo>
                  <a:pt x="176170" y="558283"/>
                </a:lnTo>
                <a:lnTo>
                  <a:pt x="75402" y="558283"/>
                </a:lnTo>
                <a:lnTo>
                  <a:pt x="48726" y="576311"/>
                </a:lnTo>
                <a:lnTo>
                  <a:pt x="0" y="605606"/>
                </a:lnTo>
                <a:close/>
              </a:path>
              <a:path w="380364" h="693420">
                <a:moveTo>
                  <a:pt x="120882" y="693125"/>
                </a:moveTo>
                <a:lnTo>
                  <a:pt x="114540" y="691422"/>
                </a:lnTo>
                <a:lnTo>
                  <a:pt x="100989" y="681291"/>
                </a:lnTo>
                <a:lnTo>
                  <a:pt x="88441" y="655197"/>
                </a:lnTo>
                <a:lnTo>
                  <a:pt x="85108" y="605606"/>
                </a:lnTo>
                <a:lnTo>
                  <a:pt x="85654" y="563916"/>
                </a:lnTo>
                <a:lnTo>
                  <a:pt x="75402" y="558283"/>
                </a:lnTo>
                <a:lnTo>
                  <a:pt x="176170" y="558283"/>
                </a:lnTo>
                <a:lnTo>
                  <a:pt x="175102" y="568564"/>
                </a:lnTo>
                <a:lnTo>
                  <a:pt x="120882" y="693125"/>
                </a:lnTo>
                <a:close/>
              </a:path>
            </a:pathLst>
          </a:custGeom>
          <a:solidFill>
            <a:srgbClr val="AB0A1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2998470" marR="5080" indent="-2986405">
              <a:lnSpc>
                <a:spcPct val="120900"/>
              </a:lnSpc>
              <a:spcBef>
                <a:spcPts val="95"/>
              </a:spcBef>
            </a:pPr>
            <a:r>
              <a:rPr dirty="0" spc="285"/>
              <a:t>And</a:t>
            </a:r>
            <a:r>
              <a:rPr dirty="0" spc="-335"/>
              <a:t> </a:t>
            </a:r>
            <a:r>
              <a:rPr dirty="0" spc="130"/>
              <a:t>all</a:t>
            </a:r>
            <a:r>
              <a:rPr dirty="0" spc="-330"/>
              <a:t> </a:t>
            </a:r>
            <a:r>
              <a:rPr dirty="0" spc="250"/>
              <a:t>the</a:t>
            </a:r>
            <a:r>
              <a:rPr dirty="0" spc="-330"/>
              <a:t> </a:t>
            </a:r>
            <a:r>
              <a:rPr dirty="0" spc="225"/>
              <a:t>other</a:t>
            </a:r>
            <a:r>
              <a:rPr dirty="0" spc="-335"/>
              <a:t> </a:t>
            </a:r>
            <a:r>
              <a:rPr dirty="0" spc="160"/>
              <a:t>zombies</a:t>
            </a:r>
            <a:r>
              <a:rPr dirty="0" spc="-330"/>
              <a:t> </a:t>
            </a:r>
            <a:r>
              <a:rPr dirty="0" spc="285"/>
              <a:t>had</a:t>
            </a:r>
            <a:r>
              <a:rPr dirty="0" spc="-330"/>
              <a:t> </a:t>
            </a:r>
            <a:r>
              <a:rPr dirty="0" spc="254"/>
              <a:t>been</a:t>
            </a:r>
            <a:r>
              <a:rPr dirty="0" spc="-335"/>
              <a:t> </a:t>
            </a:r>
            <a:r>
              <a:rPr dirty="0" spc="235"/>
              <a:t>found.  </a:t>
            </a:r>
            <a:r>
              <a:rPr dirty="0" sz="5500" spc="270">
                <a:latin typeface="Gill Sans MT"/>
                <a:cs typeface="Gill Sans MT"/>
              </a:rPr>
              <a:t>(</a:t>
            </a:r>
            <a:r>
              <a:rPr dirty="0" spc="270"/>
              <a:t>and</a:t>
            </a:r>
            <a:r>
              <a:rPr dirty="0" spc="-335"/>
              <a:t> </a:t>
            </a:r>
            <a:r>
              <a:rPr dirty="0" spc="150"/>
              <a:t>some</a:t>
            </a:r>
            <a:r>
              <a:rPr dirty="0" spc="-330"/>
              <a:t> </a:t>
            </a:r>
            <a:r>
              <a:rPr dirty="0" spc="85"/>
              <a:t>extra</a:t>
            </a:r>
            <a:r>
              <a:rPr dirty="0" spc="-335"/>
              <a:t> </a:t>
            </a:r>
            <a:r>
              <a:rPr dirty="0" spc="160"/>
              <a:t>ones</a:t>
            </a:r>
            <a:r>
              <a:rPr dirty="0" spc="-330"/>
              <a:t> </a:t>
            </a:r>
            <a:r>
              <a:rPr dirty="0" spc="295"/>
              <a:t>too</a:t>
            </a:r>
            <a:r>
              <a:rPr dirty="0" sz="5500" spc="295">
                <a:latin typeface="Gill Sans MT"/>
                <a:cs typeface="Gill Sans MT"/>
              </a:rPr>
              <a:t>)</a:t>
            </a:r>
            <a:endParaRPr sz="5500">
              <a:latin typeface="Gill Sans MT"/>
              <a:cs typeface="Gill Sans MT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12156164" y="7160979"/>
            <a:ext cx="1418957" cy="14097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283230" y="6693461"/>
            <a:ext cx="2798189" cy="29455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8288279" y="6445430"/>
            <a:ext cx="1423541" cy="25428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045232" y="6294010"/>
            <a:ext cx="2488542" cy="34095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6818209" y="7239748"/>
            <a:ext cx="1135411" cy="278838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7158556" y="8779549"/>
            <a:ext cx="222158" cy="56960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7194319" y="8730040"/>
            <a:ext cx="735659" cy="66221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7567739" y="9306831"/>
            <a:ext cx="6985" cy="64769"/>
          </a:xfrm>
          <a:custGeom>
            <a:avLst/>
            <a:gdLst/>
            <a:ahLst/>
            <a:cxnLst/>
            <a:rect l="l" t="t" r="r" b="b"/>
            <a:pathLst>
              <a:path w="6984" h="64770">
                <a:moveTo>
                  <a:pt x="5063" y="64510"/>
                </a:moveTo>
                <a:lnTo>
                  <a:pt x="0" y="21339"/>
                </a:lnTo>
                <a:lnTo>
                  <a:pt x="287" y="10634"/>
                </a:lnTo>
                <a:lnTo>
                  <a:pt x="626" y="5422"/>
                </a:lnTo>
                <a:lnTo>
                  <a:pt x="1541" y="0"/>
                </a:lnTo>
                <a:lnTo>
                  <a:pt x="3091" y="5281"/>
                </a:lnTo>
                <a:lnTo>
                  <a:pt x="6675" y="43171"/>
                </a:lnTo>
                <a:lnTo>
                  <a:pt x="6531" y="48523"/>
                </a:lnTo>
                <a:lnTo>
                  <a:pt x="6317" y="53875"/>
                </a:lnTo>
                <a:lnTo>
                  <a:pt x="5978" y="59087"/>
                </a:lnTo>
                <a:lnTo>
                  <a:pt x="5063" y="64510"/>
                </a:lnTo>
                <a:close/>
              </a:path>
            </a:pathLst>
          </a:custGeom>
          <a:solidFill>
            <a:srgbClr val="A3340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7560654" y="8776522"/>
            <a:ext cx="0" cy="204470"/>
          </a:xfrm>
          <a:custGeom>
            <a:avLst/>
            <a:gdLst/>
            <a:ahLst/>
            <a:cxnLst/>
            <a:rect l="l" t="t" r="r" b="b"/>
            <a:pathLst>
              <a:path w="0" h="204470">
                <a:moveTo>
                  <a:pt x="0" y="0"/>
                </a:moveTo>
                <a:lnTo>
                  <a:pt x="0" y="203953"/>
                </a:lnTo>
              </a:path>
            </a:pathLst>
          </a:custGeom>
          <a:ln w="9930">
            <a:solidFill>
              <a:srgbClr val="B1562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7845845" y="8886034"/>
            <a:ext cx="33655" cy="324485"/>
          </a:xfrm>
          <a:custGeom>
            <a:avLst/>
            <a:gdLst/>
            <a:ahLst/>
            <a:cxnLst/>
            <a:rect l="l" t="t" r="r" b="b"/>
            <a:pathLst>
              <a:path w="33654" h="324484">
                <a:moveTo>
                  <a:pt x="5211" y="324101"/>
                </a:moveTo>
                <a:lnTo>
                  <a:pt x="15423" y="284310"/>
                </a:lnTo>
                <a:lnTo>
                  <a:pt x="17536" y="272549"/>
                </a:lnTo>
                <a:lnTo>
                  <a:pt x="17888" y="270859"/>
                </a:lnTo>
                <a:lnTo>
                  <a:pt x="18803" y="264098"/>
                </a:lnTo>
                <a:lnTo>
                  <a:pt x="19508" y="259097"/>
                </a:lnTo>
                <a:lnTo>
                  <a:pt x="19789" y="257407"/>
                </a:lnTo>
                <a:lnTo>
                  <a:pt x="20212" y="254027"/>
                </a:lnTo>
                <a:lnTo>
                  <a:pt x="23349" y="213303"/>
                </a:lnTo>
                <a:lnTo>
                  <a:pt x="23663" y="182685"/>
                </a:lnTo>
                <a:lnTo>
                  <a:pt x="23592" y="175924"/>
                </a:lnTo>
                <a:lnTo>
                  <a:pt x="20045" y="121502"/>
                </a:lnTo>
                <a:lnTo>
                  <a:pt x="15000" y="80849"/>
                </a:lnTo>
                <a:lnTo>
                  <a:pt x="8310" y="40354"/>
                </a:lnTo>
                <a:lnTo>
                  <a:pt x="0" y="0"/>
                </a:lnTo>
                <a:lnTo>
                  <a:pt x="7009" y="19435"/>
                </a:lnTo>
                <a:lnTo>
                  <a:pt x="18203" y="59283"/>
                </a:lnTo>
                <a:lnTo>
                  <a:pt x="26383" y="99921"/>
                </a:lnTo>
                <a:lnTo>
                  <a:pt x="31551" y="141112"/>
                </a:lnTo>
                <a:lnTo>
                  <a:pt x="33317" y="172244"/>
                </a:lnTo>
                <a:lnTo>
                  <a:pt x="33244" y="196348"/>
                </a:lnTo>
                <a:lnTo>
                  <a:pt x="33029" y="203391"/>
                </a:lnTo>
                <a:lnTo>
                  <a:pt x="32466" y="213814"/>
                </a:lnTo>
                <a:lnTo>
                  <a:pt x="32255" y="217265"/>
                </a:lnTo>
                <a:lnTo>
                  <a:pt x="31832" y="220716"/>
                </a:lnTo>
                <a:lnTo>
                  <a:pt x="31550" y="224166"/>
                </a:lnTo>
                <a:lnTo>
                  <a:pt x="25212" y="265313"/>
                </a:lnTo>
                <a:lnTo>
                  <a:pt x="13442" y="305112"/>
                </a:lnTo>
                <a:lnTo>
                  <a:pt x="9535" y="314703"/>
                </a:lnTo>
                <a:lnTo>
                  <a:pt x="5211" y="32410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7210198" y="8886034"/>
            <a:ext cx="33655" cy="324485"/>
          </a:xfrm>
          <a:custGeom>
            <a:avLst/>
            <a:gdLst/>
            <a:ahLst/>
            <a:cxnLst/>
            <a:rect l="l" t="t" r="r" b="b"/>
            <a:pathLst>
              <a:path w="33654" h="324484">
                <a:moveTo>
                  <a:pt x="28157" y="324101"/>
                </a:moveTo>
                <a:lnTo>
                  <a:pt x="13255" y="285437"/>
                </a:lnTo>
                <a:lnTo>
                  <a:pt x="4346" y="244872"/>
                </a:lnTo>
                <a:lnTo>
                  <a:pt x="3423" y="237970"/>
                </a:lnTo>
                <a:lnTo>
                  <a:pt x="2847" y="233691"/>
                </a:lnTo>
                <a:lnTo>
                  <a:pt x="2304" y="229378"/>
                </a:lnTo>
                <a:lnTo>
                  <a:pt x="1529" y="220716"/>
                </a:lnTo>
                <a:lnTo>
                  <a:pt x="1120" y="217264"/>
                </a:lnTo>
                <a:lnTo>
                  <a:pt x="915" y="213303"/>
                </a:lnTo>
                <a:lnTo>
                  <a:pt x="353" y="203391"/>
                </a:lnTo>
                <a:lnTo>
                  <a:pt x="47" y="193026"/>
                </a:lnTo>
                <a:lnTo>
                  <a:pt x="1851" y="141112"/>
                </a:lnTo>
                <a:lnTo>
                  <a:pt x="7009" y="99921"/>
                </a:lnTo>
                <a:lnTo>
                  <a:pt x="15197" y="59283"/>
                </a:lnTo>
                <a:lnTo>
                  <a:pt x="26380" y="19435"/>
                </a:lnTo>
                <a:lnTo>
                  <a:pt x="33376" y="0"/>
                </a:lnTo>
                <a:lnTo>
                  <a:pt x="31144" y="10048"/>
                </a:lnTo>
                <a:lnTo>
                  <a:pt x="29015" y="20124"/>
                </a:lnTo>
                <a:lnTo>
                  <a:pt x="21529" y="60575"/>
                </a:lnTo>
                <a:lnTo>
                  <a:pt x="15635" y="101156"/>
                </a:lnTo>
                <a:lnTo>
                  <a:pt x="11592" y="141875"/>
                </a:lnTo>
                <a:lnTo>
                  <a:pt x="9746" y="182641"/>
                </a:lnTo>
                <a:lnTo>
                  <a:pt x="9763" y="203391"/>
                </a:lnTo>
                <a:lnTo>
                  <a:pt x="12079" y="243885"/>
                </a:lnTo>
                <a:lnTo>
                  <a:pt x="13206" y="254027"/>
                </a:lnTo>
                <a:lnTo>
                  <a:pt x="13368" y="255717"/>
                </a:lnTo>
                <a:lnTo>
                  <a:pt x="13600" y="257407"/>
                </a:lnTo>
                <a:lnTo>
                  <a:pt x="13861" y="259097"/>
                </a:lnTo>
                <a:lnTo>
                  <a:pt x="14579" y="264098"/>
                </a:lnTo>
                <a:lnTo>
                  <a:pt x="15509" y="270859"/>
                </a:lnTo>
                <a:lnTo>
                  <a:pt x="15868" y="272549"/>
                </a:lnTo>
                <a:lnTo>
                  <a:pt x="16149" y="274239"/>
                </a:lnTo>
                <a:lnTo>
                  <a:pt x="17988" y="284310"/>
                </a:lnTo>
                <a:lnTo>
                  <a:pt x="20134" y="294321"/>
                </a:lnTo>
                <a:lnTo>
                  <a:pt x="22573" y="304285"/>
                </a:lnTo>
                <a:lnTo>
                  <a:pt x="25262" y="314209"/>
                </a:lnTo>
                <a:lnTo>
                  <a:pt x="28157" y="32410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7506243" y="8629612"/>
            <a:ext cx="59690" cy="87630"/>
          </a:xfrm>
          <a:custGeom>
            <a:avLst/>
            <a:gdLst/>
            <a:ahLst/>
            <a:cxnLst/>
            <a:rect l="l" t="t" r="r" b="b"/>
            <a:pathLst>
              <a:path w="59690" h="87629">
                <a:moveTo>
                  <a:pt x="59446" y="87469"/>
                </a:moveTo>
                <a:lnTo>
                  <a:pt x="33256" y="57300"/>
                </a:lnTo>
                <a:lnTo>
                  <a:pt x="11648" y="24015"/>
                </a:lnTo>
                <a:lnTo>
                  <a:pt x="0" y="0"/>
                </a:lnTo>
                <a:lnTo>
                  <a:pt x="4843" y="4694"/>
                </a:lnTo>
                <a:lnTo>
                  <a:pt x="30050" y="35504"/>
                </a:lnTo>
                <a:lnTo>
                  <a:pt x="50998" y="69226"/>
                </a:lnTo>
                <a:lnTo>
                  <a:pt x="59446" y="87469"/>
                </a:lnTo>
                <a:close/>
              </a:path>
            </a:pathLst>
          </a:custGeom>
          <a:solidFill>
            <a:srgbClr val="94C19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7752393" y="9046254"/>
            <a:ext cx="215900" cy="327660"/>
          </a:xfrm>
          <a:custGeom>
            <a:avLst/>
            <a:gdLst/>
            <a:ahLst/>
            <a:cxnLst/>
            <a:rect l="l" t="t" r="r" b="b"/>
            <a:pathLst>
              <a:path w="215900" h="327659">
                <a:moveTo>
                  <a:pt x="46662" y="129381"/>
                </a:moveTo>
                <a:lnTo>
                  <a:pt x="30138" y="124426"/>
                </a:lnTo>
                <a:lnTo>
                  <a:pt x="15772" y="108808"/>
                </a:lnTo>
                <a:lnTo>
                  <a:pt x="8973" y="94329"/>
                </a:lnTo>
                <a:lnTo>
                  <a:pt x="14363" y="89053"/>
                </a:lnTo>
                <a:lnTo>
                  <a:pt x="27517" y="86208"/>
                </a:lnTo>
                <a:lnTo>
                  <a:pt x="44013" y="79018"/>
                </a:lnTo>
                <a:lnTo>
                  <a:pt x="104227" y="25899"/>
                </a:lnTo>
                <a:lnTo>
                  <a:pt x="120150" y="11937"/>
                </a:lnTo>
                <a:lnTo>
                  <a:pt x="132679" y="2253"/>
                </a:lnTo>
                <a:lnTo>
                  <a:pt x="134158" y="1267"/>
                </a:lnTo>
                <a:lnTo>
                  <a:pt x="135426" y="492"/>
                </a:lnTo>
                <a:lnTo>
                  <a:pt x="136553" y="0"/>
                </a:lnTo>
                <a:lnTo>
                  <a:pt x="147522" y="1652"/>
                </a:lnTo>
                <a:lnTo>
                  <a:pt x="168597" y="36692"/>
                </a:lnTo>
                <a:lnTo>
                  <a:pt x="168949" y="37819"/>
                </a:lnTo>
                <a:lnTo>
                  <a:pt x="169699" y="37819"/>
                </a:lnTo>
                <a:lnTo>
                  <a:pt x="199002" y="75368"/>
                </a:lnTo>
                <a:lnTo>
                  <a:pt x="209873" y="97962"/>
                </a:lnTo>
                <a:lnTo>
                  <a:pt x="98382" y="97962"/>
                </a:lnTo>
                <a:lnTo>
                  <a:pt x="93452" y="102470"/>
                </a:lnTo>
                <a:lnTo>
                  <a:pt x="67162" y="122465"/>
                </a:lnTo>
                <a:lnTo>
                  <a:pt x="46662" y="129381"/>
                </a:lnTo>
                <a:close/>
              </a:path>
              <a:path w="215900" h="327659">
                <a:moveTo>
                  <a:pt x="169699" y="37819"/>
                </a:moveTo>
                <a:lnTo>
                  <a:pt x="168949" y="37819"/>
                </a:lnTo>
                <a:lnTo>
                  <a:pt x="169019" y="37607"/>
                </a:lnTo>
                <a:lnTo>
                  <a:pt x="169230" y="37326"/>
                </a:lnTo>
                <a:lnTo>
                  <a:pt x="169699" y="37819"/>
                </a:lnTo>
                <a:close/>
              </a:path>
              <a:path w="215900" h="327659">
                <a:moveTo>
                  <a:pt x="194823" y="221419"/>
                </a:moveTo>
                <a:lnTo>
                  <a:pt x="85353" y="221419"/>
                </a:lnTo>
                <a:lnTo>
                  <a:pt x="99084" y="206280"/>
                </a:lnTo>
                <a:lnTo>
                  <a:pt x="109104" y="192474"/>
                </a:lnTo>
                <a:lnTo>
                  <a:pt x="115242" y="182419"/>
                </a:lnTo>
                <a:lnTo>
                  <a:pt x="117326" y="178530"/>
                </a:lnTo>
                <a:lnTo>
                  <a:pt x="116317" y="169715"/>
                </a:lnTo>
                <a:lnTo>
                  <a:pt x="113057" y="148308"/>
                </a:lnTo>
                <a:lnTo>
                  <a:pt x="107195" y="121871"/>
                </a:lnTo>
                <a:lnTo>
                  <a:pt x="98382" y="97962"/>
                </a:lnTo>
                <a:lnTo>
                  <a:pt x="209873" y="97962"/>
                </a:lnTo>
                <a:lnTo>
                  <a:pt x="211204" y="101836"/>
                </a:lnTo>
                <a:lnTo>
                  <a:pt x="211309" y="125279"/>
                </a:lnTo>
                <a:lnTo>
                  <a:pt x="211988" y="145553"/>
                </a:lnTo>
                <a:lnTo>
                  <a:pt x="212997" y="162367"/>
                </a:lnTo>
                <a:lnTo>
                  <a:pt x="214092" y="175431"/>
                </a:lnTo>
                <a:lnTo>
                  <a:pt x="215007" y="184587"/>
                </a:lnTo>
                <a:lnTo>
                  <a:pt x="215782" y="189587"/>
                </a:lnTo>
                <a:lnTo>
                  <a:pt x="213772" y="193162"/>
                </a:lnTo>
                <a:lnTo>
                  <a:pt x="207991" y="202660"/>
                </a:lnTo>
                <a:lnTo>
                  <a:pt x="198817" y="216237"/>
                </a:lnTo>
                <a:lnTo>
                  <a:pt x="194823" y="221419"/>
                </a:lnTo>
                <a:close/>
              </a:path>
              <a:path w="215900" h="327659">
                <a:moveTo>
                  <a:pt x="15525" y="327200"/>
                </a:moveTo>
                <a:lnTo>
                  <a:pt x="6456" y="318713"/>
                </a:lnTo>
                <a:lnTo>
                  <a:pt x="3447" y="294804"/>
                </a:lnTo>
                <a:lnTo>
                  <a:pt x="3447" y="291986"/>
                </a:lnTo>
                <a:lnTo>
                  <a:pt x="3729" y="289310"/>
                </a:lnTo>
                <a:lnTo>
                  <a:pt x="4292" y="286705"/>
                </a:lnTo>
                <a:lnTo>
                  <a:pt x="5912" y="278183"/>
                </a:lnTo>
                <a:lnTo>
                  <a:pt x="9997" y="271140"/>
                </a:lnTo>
                <a:lnTo>
                  <a:pt x="15490" y="265295"/>
                </a:lnTo>
                <a:lnTo>
                  <a:pt x="0" y="244695"/>
                </a:lnTo>
                <a:lnTo>
                  <a:pt x="3333" y="229642"/>
                </a:lnTo>
                <a:lnTo>
                  <a:pt x="18748" y="220847"/>
                </a:lnTo>
                <a:lnTo>
                  <a:pt x="39505" y="219025"/>
                </a:lnTo>
                <a:lnTo>
                  <a:pt x="50408" y="219932"/>
                </a:lnTo>
                <a:lnTo>
                  <a:pt x="60017" y="220574"/>
                </a:lnTo>
                <a:lnTo>
                  <a:pt x="68226" y="221006"/>
                </a:lnTo>
                <a:lnTo>
                  <a:pt x="74930" y="221279"/>
                </a:lnTo>
                <a:lnTo>
                  <a:pt x="81691" y="221419"/>
                </a:lnTo>
                <a:lnTo>
                  <a:pt x="194823" y="221419"/>
                </a:lnTo>
                <a:lnTo>
                  <a:pt x="186626" y="232054"/>
                </a:lnTo>
                <a:lnTo>
                  <a:pt x="182611" y="236772"/>
                </a:lnTo>
                <a:lnTo>
                  <a:pt x="178315" y="241561"/>
                </a:lnTo>
                <a:lnTo>
                  <a:pt x="148525" y="267267"/>
                </a:lnTo>
                <a:lnTo>
                  <a:pt x="121957" y="279380"/>
                </a:lnTo>
                <a:lnTo>
                  <a:pt x="73803" y="279380"/>
                </a:lnTo>
                <a:lnTo>
                  <a:pt x="72048" y="282406"/>
                </a:lnTo>
                <a:lnTo>
                  <a:pt x="66628" y="290331"/>
                </a:lnTo>
                <a:lnTo>
                  <a:pt x="57313" y="301426"/>
                </a:lnTo>
                <a:lnTo>
                  <a:pt x="43872" y="313959"/>
                </a:lnTo>
                <a:lnTo>
                  <a:pt x="28662" y="324277"/>
                </a:lnTo>
                <a:lnTo>
                  <a:pt x="15525" y="327200"/>
                </a:lnTo>
                <a:close/>
              </a:path>
              <a:path w="215900" h="327659">
                <a:moveTo>
                  <a:pt x="93874" y="282972"/>
                </a:moveTo>
                <a:lnTo>
                  <a:pt x="93311" y="282901"/>
                </a:lnTo>
                <a:lnTo>
                  <a:pt x="92255" y="282901"/>
                </a:lnTo>
                <a:lnTo>
                  <a:pt x="81691" y="282197"/>
                </a:lnTo>
                <a:lnTo>
                  <a:pt x="74859" y="279732"/>
                </a:lnTo>
                <a:lnTo>
                  <a:pt x="73944" y="279380"/>
                </a:lnTo>
                <a:lnTo>
                  <a:pt x="121957" y="279380"/>
                </a:lnTo>
                <a:lnTo>
                  <a:pt x="118532" y="280533"/>
                </a:lnTo>
                <a:lnTo>
                  <a:pt x="105315" y="282726"/>
                </a:lnTo>
                <a:lnTo>
                  <a:pt x="93874" y="282972"/>
                </a:lnTo>
                <a:close/>
              </a:path>
            </a:pathLst>
          </a:custGeom>
          <a:solidFill>
            <a:srgbClr val="828AA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7752393" y="9046183"/>
            <a:ext cx="177800" cy="327660"/>
          </a:xfrm>
          <a:custGeom>
            <a:avLst/>
            <a:gdLst/>
            <a:ahLst/>
            <a:cxnLst/>
            <a:rect l="l" t="t" r="r" b="b"/>
            <a:pathLst>
              <a:path w="177800" h="327659">
                <a:moveTo>
                  <a:pt x="48150" y="129364"/>
                </a:moveTo>
                <a:lnTo>
                  <a:pt x="30759" y="124921"/>
                </a:lnTo>
                <a:lnTo>
                  <a:pt x="15772" y="108878"/>
                </a:lnTo>
                <a:lnTo>
                  <a:pt x="8944" y="94398"/>
                </a:lnTo>
                <a:lnTo>
                  <a:pt x="14337" y="89115"/>
                </a:lnTo>
                <a:lnTo>
                  <a:pt x="27507" y="86248"/>
                </a:lnTo>
                <a:lnTo>
                  <a:pt x="44013" y="79018"/>
                </a:lnTo>
                <a:lnTo>
                  <a:pt x="65513" y="61264"/>
                </a:lnTo>
                <a:lnTo>
                  <a:pt x="92422" y="36709"/>
                </a:lnTo>
                <a:lnTo>
                  <a:pt x="118260" y="13554"/>
                </a:lnTo>
                <a:lnTo>
                  <a:pt x="136553" y="0"/>
                </a:lnTo>
                <a:lnTo>
                  <a:pt x="148370" y="2394"/>
                </a:lnTo>
                <a:lnTo>
                  <a:pt x="158622" y="15405"/>
                </a:lnTo>
                <a:lnTo>
                  <a:pt x="162668" y="23559"/>
                </a:lnTo>
                <a:lnTo>
                  <a:pt x="139922" y="23559"/>
                </a:lnTo>
                <a:lnTo>
                  <a:pt x="121833" y="40354"/>
                </a:lnTo>
                <a:lnTo>
                  <a:pt x="100636" y="61763"/>
                </a:lnTo>
                <a:lnTo>
                  <a:pt x="81242" y="77468"/>
                </a:lnTo>
                <a:lnTo>
                  <a:pt x="62916" y="87891"/>
                </a:lnTo>
                <a:lnTo>
                  <a:pt x="44928" y="93455"/>
                </a:lnTo>
                <a:lnTo>
                  <a:pt x="34549" y="99944"/>
                </a:lnTo>
                <a:lnTo>
                  <a:pt x="37586" y="108394"/>
                </a:lnTo>
                <a:lnTo>
                  <a:pt x="51108" y="112104"/>
                </a:lnTo>
                <a:lnTo>
                  <a:pt x="80883" y="112104"/>
                </a:lnTo>
                <a:lnTo>
                  <a:pt x="70004" y="120852"/>
                </a:lnTo>
                <a:lnTo>
                  <a:pt x="48150" y="129364"/>
                </a:lnTo>
                <a:close/>
              </a:path>
              <a:path w="177800" h="327659">
                <a:moveTo>
                  <a:pt x="177259" y="117189"/>
                </a:moveTo>
                <a:lnTo>
                  <a:pt x="163449" y="55388"/>
                </a:lnTo>
                <a:lnTo>
                  <a:pt x="152398" y="26374"/>
                </a:lnTo>
                <a:lnTo>
                  <a:pt x="139922" y="23559"/>
                </a:lnTo>
                <a:lnTo>
                  <a:pt x="162668" y="23559"/>
                </a:lnTo>
                <a:lnTo>
                  <a:pt x="165957" y="30186"/>
                </a:lnTo>
                <a:lnTo>
                  <a:pt x="169019" y="37889"/>
                </a:lnTo>
                <a:lnTo>
                  <a:pt x="177259" y="117189"/>
                </a:lnTo>
                <a:close/>
              </a:path>
              <a:path w="177800" h="327659">
                <a:moveTo>
                  <a:pt x="80883" y="112104"/>
                </a:moveTo>
                <a:lnTo>
                  <a:pt x="51108" y="112104"/>
                </a:lnTo>
                <a:lnTo>
                  <a:pt x="72183" y="104371"/>
                </a:lnTo>
                <a:lnTo>
                  <a:pt x="90938" y="89932"/>
                </a:lnTo>
                <a:lnTo>
                  <a:pt x="101163" y="78489"/>
                </a:lnTo>
                <a:lnTo>
                  <a:pt x="105420" y="70956"/>
                </a:lnTo>
                <a:lnTo>
                  <a:pt x="106269" y="68242"/>
                </a:lnTo>
                <a:lnTo>
                  <a:pt x="114643" y="98033"/>
                </a:lnTo>
                <a:lnTo>
                  <a:pt x="98382" y="98033"/>
                </a:lnTo>
                <a:lnTo>
                  <a:pt x="80883" y="112104"/>
                </a:lnTo>
                <a:close/>
              </a:path>
              <a:path w="177800" h="327659">
                <a:moveTo>
                  <a:pt x="106386" y="221490"/>
                </a:moveTo>
                <a:lnTo>
                  <a:pt x="85353" y="221490"/>
                </a:lnTo>
                <a:lnTo>
                  <a:pt x="99084" y="206350"/>
                </a:lnTo>
                <a:lnTo>
                  <a:pt x="109136" y="192492"/>
                </a:lnTo>
                <a:lnTo>
                  <a:pt x="115242" y="182489"/>
                </a:lnTo>
                <a:lnTo>
                  <a:pt x="117326" y="178600"/>
                </a:lnTo>
                <a:lnTo>
                  <a:pt x="116317" y="169785"/>
                </a:lnTo>
                <a:lnTo>
                  <a:pt x="113057" y="148379"/>
                </a:lnTo>
                <a:lnTo>
                  <a:pt x="107195" y="121941"/>
                </a:lnTo>
                <a:lnTo>
                  <a:pt x="98382" y="98033"/>
                </a:lnTo>
                <a:lnTo>
                  <a:pt x="114643" y="98033"/>
                </a:lnTo>
                <a:lnTo>
                  <a:pt x="133172" y="163952"/>
                </a:lnTo>
                <a:lnTo>
                  <a:pt x="140930" y="163952"/>
                </a:lnTo>
                <a:lnTo>
                  <a:pt x="129167" y="192492"/>
                </a:lnTo>
                <a:lnTo>
                  <a:pt x="110353" y="218057"/>
                </a:lnTo>
                <a:lnTo>
                  <a:pt x="106386" y="221490"/>
                </a:lnTo>
                <a:close/>
              </a:path>
              <a:path w="177800" h="327659">
                <a:moveTo>
                  <a:pt x="140930" y="163952"/>
                </a:moveTo>
                <a:lnTo>
                  <a:pt x="133172" y="163952"/>
                </a:lnTo>
                <a:lnTo>
                  <a:pt x="135855" y="158932"/>
                </a:lnTo>
                <a:lnTo>
                  <a:pt x="142116" y="146873"/>
                </a:lnTo>
                <a:lnTo>
                  <a:pt x="149275" y="132280"/>
                </a:lnTo>
                <a:lnTo>
                  <a:pt x="154652" y="119654"/>
                </a:lnTo>
                <a:lnTo>
                  <a:pt x="141761" y="161936"/>
                </a:lnTo>
                <a:lnTo>
                  <a:pt x="140930" y="163952"/>
                </a:lnTo>
                <a:close/>
              </a:path>
              <a:path w="177800" h="327659">
                <a:moveTo>
                  <a:pt x="15516" y="327270"/>
                </a:moveTo>
                <a:lnTo>
                  <a:pt x="6426" y="318783"/>
                </a:lnTo>
                <a:lnTo>
                  <a:pt x="3377" y="294874"/>
                </a:lnTo>
                <a:lnTo>
                  <a:pt x="4388" y="286114"/>
                </a:lnTo>
                <a:lnTo>
                  <a:pt x="6872" y="278350"/>
                </a:lnTo>
                <a:lnTo>
                  <a:pt x="10636" y="271471"/>
                </a:lnTo>
                <a:lnTo>
                  <a:pt x="15490" y="265365"/>
                </a:lnTo>
                <a:lnTo>
                  <a:pt x="0" y="244766"/>
                </a:lnTo>
                <a:lnTo>
                  <a:pt x="3333" y="229712"/>
                </a:lnTo>
                <a:lnTo>
                  <a:pt x="18748" y="220918"/>
                </a:lnTo>
                <a:lnTo>
                  <a:pt x="39505" y="219095"/>
                </a:lnTo>
                <a:lnTo>
                  <a:pt x="58583" y="220569"/>
                </a:lnTo>
                <a:lnTo>
                  <a:pt x="73019" y="221270"/>
                </a:lnTo>
                <a:lnTo>
                  <a:pt x="82160" y="221482"/>
                </a:lnTo>
                <a:lnTo>
                  <a:pt x="106386" y="221490"/>
                </a:lnTo>
                <a:lnTo>
                  <a:pt x="78803" y="245364"/>
                </a:lnTo>
                <a:lnTo>
                  <a:pt x="46341" y="266664"/>
                </a:lnTo>
                <a:lnTo>
                  <a:pt x="27850" y="276317"/>
                </a:lnTo>
                <a:lnTo>
                  <a:pt x="19658" y="285177"/>
                </a:lnTo>
                <a:lnTo>
                  <a:pt x="18096" y="304100"/>
                </a:lnTo>
                <a:lnTo>
                  <a:pt x="26830" y="315678"/>
                </a:lnTo>
                <a:lnTo>
                  <a:pt x="41441" y="315678"/>
                </a:lnTo>
                <a:lnTo>
                  <a:pt x="28661" y="324347"/>
                </a:lnTo>
                <a:lnTo>
                  <a:pt x="15516" y="327270"/>
                </a:lnTo>
                <a:close/>
              </a:path>
              <a:path w="177800" h="327659">
                <a:moveTo>
                  <a:pt x="41441" y="315678"/>
                </a:moveTo>
                <a:lnTo>
                  <a:pt x="26830" y="315678"/>
                </a:lnTo>
                <a:lnTo>
                  <a:pt x="45447" y="305297"/>
                </a:lnTo>
                <a:lnTo>
                  <a:pt x="73803" y="279451"/>
                </a:lnTo>
                <a:lnTo>
                  <a:pt x="72048" y="282477"/>
                </a:lnTo>
                <a:lnTo>
                  <a:pt x="66628" y="290402"/>
                </a:lnTo>
                <a:lnTo>
                  <a:pt x="57313" y="301496"/>
                </a:lnTo>
                <a:lnTo>
                  <a:pt x="43872" y="314030"/>
                </a:lnTo>
                <a:lnTo>
                  <a:pt x="41441" y="315678"/>
                </a:lnTo>
                <a:close/>
              </a:path>
              <a:path w="177800" h="327659">
                <a:moveTo>
                  <a:pt x="43872" y="314030"/>
                </a:moveTo>
                <a:close/>
              </a:path>
            </a:pathLst>
          </a:custGeom>
          <a:solidFill>
            <a:srgbClr val="61698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7767883" y="9220629"/>
            <a:ext cx="171065" cy="10859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6964116" y="8734336"/>
            <a:ext cx="545465" cy="671195"/>
          </a:xfrm>
          <a:custGeom>
            <a:avLst/>
            <a:gdLst/>
            <a:ahLst/>
            <a:cxnLst/>
            <a:rect l="l" t="t" r="r" b="b"/>
            <a:pathLst>
              <a:path w="545465" h="671195">
                <a:moveTo>
                  <a:pt x="413363" y="670931"/>
                </a:moveTo>
                <a:lnTo>
                  <a:pt x="369947" y="665967"/>
                </a:lnTo>
                <a:lnTo>
                  <a:pt x="327450" y="649374"/>
                </a:lnTo>
                <a:lnTo>
                  <a:pt x="296564" y="625014"/>
                </a:lnTo>
                <a:lnTo>
                  <a:pt x="286036" y="600612"/>
                </a:lnTo>
                <a:lnTo>
                  <a:pt x="267822" y="563717"/>
                </a:lnTo>
                <a:lnTo>
                  <a:pt x="241379" y="517421"/>
                </a:lnTo>
                <a:lnTo>
                  <a:pt x="205651" y="490707"/>
                </a:lnTo>
                <a:lnTo>
                  <a:pt x="166851" y="460735"/>
                </a:lnTo>
                <a:lnTo>
                  <a:pt x="126036" y="428471"/>
                </a:lnTo>
                <a:lnTo>
                  <a:pt x="84264" y="394881"/>
                </a:lnTo>
                <a:lnTo>
                  <a:pt x="14247" y="337623"/>
                </a:lnTo>
                <a:lnTo>
                  <a:pt x="0" y="305426"/>
                </a:lnTo>
                <a:lnTo>
                  <a:pt x="2507" y="293395"/>
                </a:lnTo>
                <a:lnTo>
                  <a:pt x="17388" y="254590"/>
                </a:lnTo>
                <a:lnTo>
                  <a:pt x="34500" y="210310"/>
                </a:lnTo>
                <a:lnTo>
                  <a:pt x="50332" y="169726"/>
                </a:lnTo>
                <a:lnTo>
                  <a:pt x="64384" y="134003"/>
                </a:lnTo>
                <a:lnTo>
                  <a:pt x="80018" y="94723"/>
                </a:lnTo>
                <a:lnTo>
                  <a:pt x="86310" y="78908"/>
                </a:lnTo>
                <a:lnTo>
                  <a:pt x="92659" y="63101"/>
                </a:lnTo>
                <a:lnTo>
                  <a:pt x="124978" y="1549"/>
                </a:lnTo>
                <a:lnTo>
                  <a:pt x="128056" y="0"/>
                </a:lnTo>
                <a:lnTo>
                  <a:pt x="132218" y="211"/>
                </a:lnTo>
                <a:lnTo>
                  <a:pt x="132556" y="211"/>
                </a:lnTo>
                <a:lnTo>
                  <a:pt x="132894" y="281"/>
                </a:lnTo>
                <a:lnTo>
                  <a:pt x="133267" y="281"/>
                </a:lnTo>
                <a:lnTo>
                  <a:pt x="134880" y="633"/>
                </a:lnTo>
                <a:lnTo>
                  <a:pt x="151191" y="22818"/>
                </a:lnTo>
                <a:lnTo>
                  <a:pt x="152543" y="28100"/>
                </a:lnTo>
                <a:lnTo>
                  <a:pt x="153522" y="34649"/>
                </a:lnTo>
                <a:lnTo>
                  <a:pt x="153965" y="42537"/>
                </a:lnTo>
                <a:lnTo>
                  <a:pt x="154043" y="43382"/>
                </a:lnTo>
                <a:lnTo>
                  <a:pt x="154191" y="46340"/>
                </a:lnTo>
                <a:lnTo>
                  <a:pt x="154290" y="60247"/>
                </a:lnTo>
                <a:lnTo>
                  <a:pt x="153561" y="75778"/>
                </a:lnTo>
                <a:lnTo>
                  <a:pt x="151910" y="93739"/>
                </a:lnTo>
                <a:lnTo>
                  <a:pt x="149240" y="114301"/>
                </a:lnTo>
                <a:lnTo>
                  <a:pt x="143512" y="127013"/>
                </a:lnTo>
                <a:lnTo>
                  <a:pt x="137394" y="140782"/>
                </a:lnTo>
                <a:lnTo>
                  <a:pt x="136380" y="142965"/>
                </a:lnTo>
                <a:lnTo>
                  <a:pt x="135366" y="145219"/>
                </a:lnTo>
                <a:lnTo>
                  <a:pt x="134359" y="147543"/>
                </a:lnTo>
                <a:lnTo>
                  <a:pt x="126836" y="164619"/>
                </a:lnTo>
                <a:lnTo>
                  <a:pt x="118940" y="182685"/>
                </a:lnTo>
                <a:lnTo>
                  <a:pt x="110728" y="201597"/>
                </a:lnTo>
                <a:lnTo>
                  <a:pt x="102259" y="221209"/>
                </a:lnTo>
                <a:lnTo>
                  <a:pt x="98427" y="230012"/>
                </a:lnTo>
                <a:lnTo>
                  <a:pt x="85455" y="260225"/>
                </a:lnTo>
                <a:lnTo>
                  <a:pt x="84145" y="263324"/>
                </a:lnTo>
                <a:lnTo>
                  <a:pt x="82828" y="266352"/>
                </a:lnTo>
                <a:lnTo>
                  <a:pt x="68391" y="300086"/>
                </a:lnTo>
                <a:lnTo>
                  <a:pt x="264633" y="473264"/>
                </a:lnTo>
                <a:lnTo>
                  <a:pt x="266246" y="474743"/>
                </a:lnTo>
                <a:lnTo>
                  <a:pt x="268380" y="476574"/>
                </a:lnTo>
                <a:lnTo>
                  <a:pt x="268753" y="476926"/>
                </a:lnTo>
                <a:lnTo>
                  <a:pt x="269056" y="477137"/>
                </a:lnTo>
                <a:lnTo>
                  <a:pt x="269915" y="477912"/>
                </a:lnTo>
                <a:lnTo>
                  <a:pt x="436008" y="477912"/>
                </a:lnTo>
                <a:lnTo>
                  <a:pt x="432842" y="489740"/>
                </a:lnTo>
                <a:lnTo>
                  <a:pt x="424036" y="497772"/>
                </a:lnTo>
                <a:lnTo>
                  <a:pt x="360519" y="497772"/>
                </a:lnTo>
                <a:lnTo>
                  <a:pt x="363981" y="523030"/>
                </a:lnTo>
                <a:lnTo>
                  <a:pt x="378415" y="569584"/>
                </a:lnTo>
                <a:lnTo>
                  <a:pt x="410778" y="593742"/>
                </a:lnTo>
                <a:lnTo>
                  <a:pt x="430008" y="600665"/>
                </a:lnTo>
                <a:lnTo>
                  <a:pt x="513203" y="600665"/>
                </a:lnTo>
                <a:lnTo>
                  <a:pt x="512280" y="606510"/>
                </a:lnTo>
                <a:lnTo>
                  <a:pt x="544244" y="646371"/>
                </a:lnTo>
                <a:lnTo>
                  <a:pt x="467432" y="646371"/>
                </a:lnTo>
                <a:lnTo>
                  <a:pt x="466679" y="647146"/>
                </a:lnTo>
                <a:lnTo>
                  <a:pt x="461841" y="652569"/>
                </a:lnTo>
                <a:lnTo>
                  <a:pt x="452354" y="658414"/>
                </a:lnTo>
                <a:lnTo>
                  <a:pt x="451903" y="658625"/>
                </a:lnTo>
                <a:lnTo>
                  <a:pt x="451418" y="658977"/>
                </a:lnTo>
                <a:lnTo>
                  <a:pt x="441198" y="664115"/>
                </a:lnTo>
                <a:lnTo>
                  <a:pt x="428504" y="668388"/>
                </a:lnTo>
                <a:lnTo>
                  <a:pt x="413363" y="670931"/>
                </a:lnTo>
                <a:close/>
              </a:path>
              <a:path w="545465" h="671195">
                <a:moveTo>
                  <a:pt x="436008" y="477912"/>
                </a:moveTo>
                <a:lnTo>
                  <a:pt x="269915" y="477912"/>
                </a:lnTo>
                <a:lnTo>
                  <a:pt x="268977" y="469655"/>
                </a:lnTo>
                <a:lnTo>
                  <a:pt x="268712" y="460735"/>
                </a:lnTo>
                <a:lnTo>
                  <a:pt x="268595" y="452554"/>
                </a:lnTo>
                <a:lnTo>
                  <a:pt x="271420" y="436871"/>
                </a:lnTo>
                <a:lnTo>
                  <a:pt x="280754" y="429248"/>
                </a:lnTo>
                <a:lnTo>
                  <a:pt x="303273" y="432588"/>
                </a:lnTo>
                <a:lnTo>
                  <a:pt x="372243" y="449887"/>
                </a:lnTo>
                <a:lnTo>
                  <a:pt x="399591" y="455446"/>
                </a:lnTo>
                <a:lnTo>
                  <a:pt x="437866" y="455446"/>
                </a:lnTo>
                <a:lnTo>
                  <a:pt x="438516" y="468545"/>
                </a:lnTo>
                <a:lnTo>
                  <a:pt x="436008" y="477912"/>
                </a:lnTo>
                <a:close/>
              </a:path>
              <a:path w="545465" h="671195">
                <a:moveTo>
                  <a:pt x="437866" y="455446"/>
                </a:moveTo>
                <a:lnTo>
                  <a:pt x="399591" y="455446"/>
                </a:lnTo>
                <a:lnTo>
                  <a:pt x="417533" y="454086"/>
                </a:lnTo>
                <a:lnTo>
                  <a:pt x="430486" y="450428"/>
                </a:lnTo>
                <a:lnTo>
                  <a:pt x="437723" y="452554"/>
                </a:lnTo>
                <a:lnTo>
                  <a:pt x="437866" y="455446"/>
                </a:lnTo>
                <a:close/>
              </a:path>
              <a:path w="545465" h="671195">
                <a:moveTo>
                  <a:pt x="396295" y="504585"/>
                </a:moveTo>
                <a:lnTo>
                  <a:pt x="360519" y="497772"/>
                </a:lnTo>
                <a:lnTo>
                  <a:pt x="424036" y="497772"/>
                </a:lnTo>
                <a:lnTo>
                  <a:pt x="419586" y="501831"/>
                </a:lnTo>
                <a:lnTo>
                  <a:pt x="396295" y="504585"/>
                </a:lnTo>
                <a:close/>
              </a:path>
              <a:path w="545465" h="671195">
                <a:moveTo>
                  <a:pt x="513203" y="600665"/>
                </a:moveTo>
                <a:lnTo>
                  <a:pt x="430008" y="600665"/>
                </a:lnTo>
                <a:lnTo>
                  <a:pt x="432822" y="599156"/>
                </a:lnTo>
                <a:lnTo>
                  <a:pt x="440793" y="594670"/>
                </a:lnTo>
                <a:lnTo>
                  <a:pt x="453215" y="587265"/>
                </a:lnTo>
                <a:lnTo>
                  <a:pt x="469383" y="577002"/>
                </a:lnTo>
                <a:lnTo>
                  <a:pt x="488561" y="568827"/>
                </a:lnTo>
                <a:lnTo>
                  <a:pt x="506297" y="569334"/>
                </a:lnTo>
                <a:lnTo>
                  <a:pt x="516301" y="581052"/>
                </a:lnTo>
                <a:lnTo>
                  <a:pt x="513203" y="600665"/>
                </a:lnTo>
                <a:close/>
              </a:path>
              <a:path w="545465" h="671195">
                <a:moveTo>
                  <a:pt x="528418" y="664775"/>
                </a:moveTo>
                <a:lnTo>
                  <a:pt x="478930" y="652674"/>
                </a:lnTo>
                <a:lnTo>
                  <a:pt x="467432" y="646371"/>
                </a:lnTo>
                <a:lnTo>
                  <a:pt x="544244" y="646371"/>
                </a:lnTo>
                <a:lnTo>
                  <a:pt x="545404" y="649430"/>
                </a:lnTo>
                <a:lnTo>
                  <a:pt x="541383" y="661196"/>
                </a:lnTo>
                <a:lnTo>
                  <a:pt x="528418" y="664775"/>
                </a:lnTo>
                <a:close/>
              </a:path>
            </a:pathLst>
          </a:custGeom>
          <a:solidFill>
            <a:srgbClr val="828AA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7232711" y="9163584"/>
            <a:ext cx="276860" cy="235585"/>
          </a:xfrm>
          <a:custGeom>
            <a:avLst/>
            <a:gdLst/>
            <a:ahLst/>
            <a:cxnLst/>
            <a:rect l="l" t="t" r="r" b="b"/>
            <a:pathLst>
              <a:path w="276859" h="235584">
                <a:moveTo>
                  <a:pt x="31321" y="122541"/>
                </a:moveTo>
                <a:lnTo>
                  <a:pt x="1320" y="48664"/>
                </a:lnTo>
                <a:lnTo>
                  <a:pt x="382" y="40407"/>
                </a:lnTo>
                <a:lnTo>
                  <a:pt x="93" y="30705"/>
                </a:lnTo>
                <a:lnTo>
                  <a:pt x="0" y="23306"/>
                </a:lnTo>
                <a:lnTo>
                  <a:pt x="2824" y="7623"/>
                </a:lnTo>
                <a:lnTo>
                  <a:pt x="12158" y="0"/>
                </a:lnTo>
                <a:lnTo>
                  <a:pt x="34677" y="3340"/>
                </a:lnTo>
                <a:lnTo>
                  <a:pt x="103648" y="20639"/>
                </a:lnTo>
                <a:lnTo>
                  <a:pt x="112092" y="22355"/>
                </a:lnTo>
                <a:lnTo>
                  <a:pt x="20249" y="22355"/>
                </a:lnTo>
                <a:lnTo>
                  <a:pt x="10558" y="30705"/>
                </a:lnTo>
                <a:lnTo>
                  <a:pt x="14444" y="61504"/>
                </a:lnTo>
                <a:lnTo>
                  <a:pt x="31321" y="122541"/>
                </a:lnTo>
                <a:close/>
              </a:path>
              <a:path w="276859" h="235584">
                <a:moveTo>
                  <a:pt x="169271" y="26198"/>
                </a:moveTo>
                <a:lnTo>
                  <a:pt x="130995" y="26198"/>
                </a:lnTo>
                <a:lnTo>
                  <a:pt x="148937" y="24838"/>
                </a:lnTo>
                <a:lnTo>
                  <a:pt x="161891" y="21180"/>
                </a:lnTo>
                <a:lnTo>
                  <a:pt x="169128" y="23306"/>
                </a:lnTo>
                <a:lnTo>
                  <a:pt x="169271" y="26198"/>
                </a:lnTo>
                <a:close/>
              </a:path>
              <a:path w="276859" h="235584">
                <a:moveTo>
                  <a:pt x="118454" y="42914"/>
                </a:moveTo>
                <a:lnTo>
                  <a:pt x="97367" y="42334"/>
                </a:lnTo>
                <a:lnTo>
                  <a:pt x="72862" y="37595"/>
                </a:lnTo>
                <a:lnTo>
                  <a:pt x="44104" y="28663"/>
                </a:lnTo>
                <a:lnTo>
                  <a:pt x="20249" y="22355"/>
                </a:lnTo>
                <a:lnTo>
                  <a:pt x="112092" y="22355"/>
                </a:lnTo>
                <a:lnTo>
                  <a:pt x="130995" y="26198"/>
                </a:lnTo>
                <a:lnTo>
                  <a:pt x="169271" y="26198"/>
                </a:lnTo>
                <a:lnTo>
                  <a:pt x="169836" y="37595"/>
                </a:lnTo>
                <a:lnTo>
                  <a:pt x="169901" y="39368"/>
                </a:lnTo>
                <a:lnTo>
                  <a:pt x="136961" y="39368"/>
                </a:lnTo>
                <a:lnTo>
                  <a:pt x="118454" y="42914"/>
                </a:lnTo>
                <a:close/>
              </a:path>
              <a:path w="276859" h="235584">
                <a:moveTo>
                  <a:pt x="162775" y="61834"/>
                </a:moveTo>
                <a:lnTo>
                  <a:pt x="118023" y="61834"/>
                </a:lnTo>
                <a:lnTo>
                  <a:pt x="140245" y="58759"/>
                </a:lnTo>
                <a:lnTo>
                  <a:pt x="150426" y="49122"/>
                </a:lnTo>
                <a:lnTo>
                  <a:pt x="149140" y="40224"/>
                </a:lnTo>
                <a:lnTo>
                  <a:pt x="136961" y="39368"/>
                </a:lnTo>
                <a:lnTo>
                  <a:pt x="169901" y="39368"/>
                </a:lnTo>
                <a:lnTo>
                  <a:pt x="164246" y="60492"/>
                </a:lnTo>
                <a:lnTo>
                  <a:pt x="162775" y="61834"/>
                </a:lnTo>
                <a:close/>
              </a:path>
              <a:path w="276859" h="235584">
                <a:moveTo>
                  <a:pt x="110882" y="143035"/>
                </a:moveTo>
                <a:lnTo>
                  <a:pt x="92184" y="143035"/>
                </a:lnTo>
                <a:lnTo>
                  <a:pt x="70922" y="45988"/>
                </a:lnTo>
                <a:lnTo>
                  <a:pt x="72950" y="47978"/>
                </a:lnTo>
                <a:lnTo>
                  <a:pt x="80256" y="52617"/>
                </a:lnTo>
                <a:lnTo>
                  <a:pt x="94670" y="57902"/>
                </a:lnTo>
                <a:lnTo>
                  <a:pt x="118023" y="61834"/>
                </a:lnTo>
                <a:lnTo>
                  <a:pt x="162775" y="61834"/>
                </a:lnTo>
                <a:lnTo>
                  <a:pt x="155438" y="68524"/>
                </a:lnTo>
                <a:lnTo>
                  <a:pt x="91923" y="68524"/>
                </a:lnTo>
                <a:lnTo>
                  <a:pt x="95385" y="93782"/>
                </a:lnTo>
                <a:lnTo>
                  <a:pt x="102637" y="119891"/>
                </a:lnTo>
                <a:lnTo>
                  <a:pt x="109820" y="140336"/>
                </a:lnTo>
                <a:lnTo>
                  <a:pt x="110882" y="143035"/>
                </a:lnTo>
                <a:close/>
              </a:path>
              <a:path w="276859" h="235584">
                <a:moveTo>
                  <a:pt x="127697" y="75337"/>
                </a:moveTo>
                <a:lnTo>
                  <a:pt x="91923" y="68524"/>
                </a:lnTo>
                <a:lnTo>
                  <a:pt x="155438" y="68524"/>
                </a:lnTo>
                <a:lnTo>
                  <a:pt x="150988" y="72583"/>
                </a:lnTo>
                <a:lnTo>
                  <a:pt x="127697" y="75337"/>
                </a:lnTo>
                <a:close/>
              </a:path>
              <a:path w="276859" h="235584">
                <a:moveTo>
                  <a:pt x="217114" y="192930"/>
                </a:moveTo>
                <a:lnTo>
                  <a:pt x="178435" y="189375"/>
                </a:lnTo>
                <a:lnTo>
                  <a:pt x="137742" y="180127"/>
                </a:lnTo>
                <a:lnTo>
                  <a:pt x="83655" y="145363"/>
                </a:lnTo>
                <a:lnTo>
                  <a:pt x="52435" y="114090"/>
                </a:lnTo>
                <a:lnTo>
                  <a:pt x="63090" y="122683"/>
                </a:lnTo>
                <a:lnTo>
                  <a:pt x="76260" y="132181"/>
                </a:lnTo>
                <a:lnTo>
                  <a:pt x="87454" y="139869"/>
                </a:lnTo>
                <a:lnTo>
                  <a:pt x="92184" y="143035"/>
                </a:lnTo>
                <a:lnTo>
                  <a:pt x="110882" y="143035"/>
                </a:lnTo>
                <a:lnTo>
                  <a:pt x="113072" y="148599"/>
                </a:lnTo>
                <a:lnTo>
                  <a:pt x="116733" y="151045"/>
                </a:lnTo>
                <a:lnTo>
                  <a:pt x="126863" y="157024"/>
                </a:lnTo>
                <a:lnTo>
                  <a:pt x="142183" y="164494"/>
                </a:lnTo>
                <a:lnTo>
                  <a:pt x="161413" y="171417"/>
                </a:lnTo>
                <a:lnTo>
                  <a:pt x="244608" y="171417"/>
                </a:lnTo>
                <a:lnTo>
                  <a:pt x="243684" y="177262"/>
                </a:lnTo>
                <a:lnTo>
                  <a:pt x="250850" y="180383"/>
                </a:lnTo>
                <a:lnTo>
                  <a:pt x="257414" y="184692"/>
                </a:lnTo>
                <a:lnTo>
                  <a:pt x="263254" y="190375"/>
                </a:lnTo>
                <a:lnTo>
                  <a:pt x="264909" y="192773"/>
                </a:lnTo>
                <a:lnTo>
                  <a:pt x="237972" y="192773"/>
                </a:lnTo>
                <a:lnTo>
                  <a:pt x="217114" y="192930"/>
                </a:lnTo>
                <a:close/>
              </a:path>
              <a:path w="276859" h="235584">
                <a:moveTo>
                  <a:pt x="244608" y="171417"/>
                </a:moveTo>
                <a:lnTo>
                  <a:pt x="161413" y="171417"/>
                </a:lnTo>
                <a:lnTo>
                  <a:pt x="164226" y="169908"/>
                </a:lnTo>
                <a:lnTo>
                  <a:pt x="172197" y="165422"/>
                </a:lnTo>
                <a:lnTo>
                  <a:pt x="184617" y="158017"/>
                </a:lnTo>
                <a:lnTo>
                  <a:pt x="200781" y="147754"/>
                </a:lnTo>
                <a:lnTo>
                  <a:pt x="219962" y="139579"/>
                </a:lnTo>
                <a:lnTo>
                  <a:pt x="237701" y="140086"/>
                </a:lnTo>
                <a:lnTo>
                  <a:pt x="247705" y="151804"/>
                </a:lnTo>
                <a:lnTo>
                  <a:pt x="244608" y="171417"/>
                </a:lnTo>
                <a:close/>
              </a:path>
              <a:path w="276859" h="235584">
                <a:moveTo>
                  <a:pt x="274474" y="227017"/>
                </a:moveTo>
                <a:lnTo>
                  <a:pt x="257369" y="227017"/>
                </a:lnTo>
                <a:lnTo>
                  <a:pt x="259622" y="212757"/>
                </a:lnTo>
                <a:lnTo>
                  <a:pt x="249358" y="196763"/>
                </a:lnTo>
                <a:lnTo>
                  <a:pt x="237972" y="192773"/>
                </a:lnTo>
                <a:lnTo>
                  <a:pt x="264909" y="192773"/>
                </a:lnTo>
                <a:lnTo>
                  <a:pt x="268249" y="197615"/>
                </a:lnTo>
                <a:lnTo>
                  <a:pt x="276809" y="220183"/>
                </a:lnTo>
                <a:lnTo>
                  <a:pt x="274474" y="227017"/>
                </a:lnTo>
                <a:close/>
              </a:path>
              <a:path w="276859" h="235584">
                <a:moveTo>
                  <a:pt x="259822" y="235556"/>
                </a:moveTo>
                <a:lnTo>
                  <a:pt x="210335" y="223435"/>
                </a:lnTo>
                <a:lnTo>
                  <a:pt x="198837" y="217123"/>
                </a:lnTo>
                <a:lnTo>
                  <a:pt x="236062" y="226587"/>
                </a:lnTo>
                <a:lnTo>
                  <a:pt x="257369" y="227017"/>
                </a:lnTo>
                <a:lnTo>
                  <a:pt x="274474" y="227017"/>
                </a:lnTo>
                <a:lnTo>
                  <a:pt x="272787" y="231957"/>
                </a:lnTo>
                <a:lnTo>
                  <a:pt x="259822" y="235556"/>
                </a:lnTo>
                <a:close/>
              </a:path>
            </a:pathLst>
          </a:custGeom>
          <a:solidFill>
            <a:srgbClr val="61698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7296499" y="9333170"/>
            <a:ext cx="179888" cy="7207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7050022" y="8461293"/>
            <a:ext cx="213360" cy="389255"/>
          </a:xfrm>
          <a:custGeom>
            <a:avLst/>
            <a:gdLst/>
            <a:ahLst/>
            <a:cxnLst/>
            <a:rect l="l" t="t" r="r" b="b"/>
            <a:pathLst>
              <a:path w="213359" h="389254">
                <a:moveTo>
                  <a:pt x="0" y="339665"/>
                </a:moveTo>
                <a:lnTo>
                  <a:pt x="14810" y="297269"/>
                </a:lnTo>
                <a:lnTo>
                  <a:pt x="37910" y="238689"/>
                </a:lnTo>
                <a:lnTo>
                  <a:pt x="60873" y="188225"/>
                </a:lnTo>
                <a:lnTo>
                  <a:pt x="83382" y="145290"/>
                </a:lnTo>
                <a:lnTo>
                  <a:pt x="105121" y="109295"/>
                </a:lnTo>
                <a:lnTo>
                  <a:pt x="158677" y="40931"/>
                </a:lnTo>
                <a:lnTo>
                  <a:pt x="204189" y="4374"/>
                </a:lnTo>
                <a:lnTo>
                  <a:pt x="213299" y="0"/>
                </a:lnTo>
                <a:lnTo>
                  <a:pt x="194229" y="11684"/>
                </a:lnTo>
                <a:lnTo>
                  <a:pt x="170270" y="35586"/>
                </a:lnTo>
                <a:lnTo>
                  <a:pt x="145340" y="75893"/>
                </a:lnTo>
                <a:lnTo>
                  <a:pt x="123353" y="136793"/>
                </a:lnTo>
                <a:lnTo>
                  <a:pt x="108223" y="222476"/>
                </a:lnTo>
                <a:lnTo>
                  <a:pt x="98808" y="313123"/>
                </a:lnTo>
                <a:lnTo>
                  <a:pt x="42290" y="313123"/>
                </a:lnTo>
                <a:lnTo>
                  <a:pt x="27329" y="323235"/>
                </a:lnTo>
                <a:lnTo>
                  <a:pt x="0" y="339665"/>
                </a:lnTo>
                <a:close/>
              </a:path>
              <a:path w="213359" h="389254">
                <a:moveTo>
                  <a:pt x="67799" y="388752"/>
                </a:moveTo>
                <a:lnTo>
                  <a:pt x="64242" y="387797"/>
                </a:lnTo>
                <a:lnTo>
                  <a:pt x="56642" y="382114"/>
                </a:lnTo>
                <a:lnTo>
                  <a:pt x="49604" y="367479"/>
                </a:lnTo>
                <a:lnTo>
                  <a:pt x="47734" y="339665"/>
                </a:lnTo>
                <a:lnTo>
                  <a:pt x="48040" y="316282"/>
                </a:lnTo>
                <a:lnTo>
                  <a:pt x="42290" y="313123"/>
                </a:lnTo>
                <a:lnTo>
                  <a:pt x="98808" y="313123"/>
                </a:lnTo>
                <a:lnTo>
                  <a:pt x="98209" y="318889"/>
                </a:lnTo>
                <a:lnTo>
                  <a:pt x="67799" y="388752"/>
                </a:lnTo>
                <a:close/>
              </a:path>
            </a:pathLst>
          </a:custGeom>
          <a:solidFill>
            <a:srgbClr val="D0161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7050022" y="8461293"/>
            <a:ext cx="213360" cy="389255"/>
          </a:xfrm>
          <a:custGeom>
            <a:avLst/>
            <a:gdLst/>
            <a:ahLst/>
            <a:cxnLst/>
            <a:rect l="l" t="t" r="r" b="b"/>
            <a:pathLst>
              <a:path w="213359" h="389254">
                <a:moveTo>
                  <a:pt x="213299" y="0"/>
                </a:moveTo>
                <a:close/>
              </a:path>
              <a:path w="213359" h="389254">
                <a:moveTo>
                  <a:pt x="102540" y="277196"/>
                </a:moveTo>
                <a:lnTo>
                  <a:pt x="59726" y="277196"/>
                </a:lnTo>
                <a:lnTo>
                  <a:pt x="66559" y="273253"/>
                </a:lnTo>
                <a:lnTo>
                  <a:pt x="90452" y="223354"/>
                </a:lnTo>
                <a:lnTo>
                  <a:pt x="107700" y="173178"/>
                </a:lnTo>
                <a:lnTo>
                  <a:pt x="119181" y="124638"/>
                </a:lnTo>
                <a:lnTo>
                  <a:pt x="125774" y="79652"/>
                </a:lnTo>
                <a:lnTo>
                  <a:pt x="158677" y="40931"/>
                </a:lnTo>
                <a:lnTo>
                  <a:pt x="185398" y="16928"/>
                </a:lnTo>
                <a:lnTo>
                  <a:pt x="204189" y="4374"/>
                </a:lnTo>
                <a:lnTo>
                  <a:pt x="213299" y="0"/>
                </a:lnTo>
                <a:lnTo>
                  <a:pt x="194229" y="11684"/>
                </a:lnTo>
                <a:lnTo>
                  <a:pt x="170270" y="35586"/>
                </a:lnTo>
                <a:lnTo>
                  <a:pt x="145340" y="75892"/>
                </a:lnTo>
                <a:lnTo>
                  <a:pt x="123353" y="136793"/>
                </a:lnTo>
                <a:lnTo>
                  <a:pt x="108223" y="222476"/>
                </a:lnTo>
                <a:lnTo>
                  <a:pt x="102540" y="277196"/>
                </a:lnTo>
                <a:close/>
              </a:path>
              <a:path w="213359" h="389254">
                <a:moveTo>
                  <a:pt x="0" y="339665"/>
                </a:moveTo>
                <a:lnTo>
                  <a:pt x="14810" y="297268"/>
                </a:lnTo>
                <a:lnTo>
                  <a:pt x="21889" y="294438"/>
                </a:lnTo>
                <a:lnTo>
                  <a:pt x="29498" y="289891"/>
                </a:lnTo>
                <a:lnTo>
                  <a:pt x="37621" y="283364"/>
                </a:lnTo>
                <a:lnTo>
                  <a:pt x="46241" y="274591"/>
                </a:lnTo>
                <a:lnTo>
                  <a:pt x="62820" y="259200"/>
                </a:lnTo>
                <a:lnTo>
                  <a:pt x="62897" y="266290"/>
                </a:lnTo>
                <a:lnTo>
                  <a:pt x="59726" y="277196"/>
                </a:lnTo>
                <a:lnTo>
                  <a:pt x="102540" y="277196"/>
                </a:lnTo>
                <a:lnTo>
                  <a:pt x="98808" y="313123"/>
                </a:lnTo>
                <a:lnTo>
                  <a:pt x="42290" y="313123"/>
                </a:lnTo>
                <a:lnTo>
                  <a:pt x="27329" y="323235"/>
                </a:lnTo>
                <a:lnTo>
                  <a:pt x="0" y="339665"/>
                </a:lnTo>
                <a:close/>
              </a:path>
              <a:path w="213359" h="389254">
                <a:moveTo>
                  <a:pt x="67799" y="388752"/>
                </a:moveTo>
                <a:lnTo>
                  <a:pt x="64242" y="387797"/>
                </a:lnTo>
                <a:lnTo>
                  <a:pt x="56642" y="382114"/>
                </a:lnTo>
                <a:lnTo>
                  <a:pt x="49604" y="367479"/>
                </a:lnTo>
                <a:lnTo>
                  <a:pt x="47734" y="339665"/>
                </a:lnTo>
                <a:lnTo>
                  <a:pt x="48040" y="316282"/>
                </a:lnTo>
                <a:lnTo>
                  <a:pt x="42290" y="313123"/>
                </a:lnTo>
                <a:lnTo>
                  <a:pt x="98808" y="313123"/>
                </a:lnTo>
                <a:lnTo>
                  <a:pt x="98209" y="318889"/>
                </a:lnTo>
                <a:lnTo>
                  <a:pt x="67799" y="388752"/>
                </a:lnTo>
                <a:close/>
              </a:path>
            </a:pathLst>
          </a:custGeom>
          <a:solidFill>
            <a:srgbClr val="AB0A1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9719795" y="7490798"/>
            <a:ext cx="1364048" cy="226675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9148632" y="6696822"/>
            <a:ext cx="1123691" cy="67283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4665001" y="6753835"/>
            <a:ext cx="1721818" cy="243663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15349946" y="7298911"/>
            <a:ext cx="810481" cy="779721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14746253" y="8046166"/>
            <a:ext cx="3073400" cy="318135"/>
          </a:xfrm>
          <a:custGeom>
            <a:avLst/>
            <a:gdLst/>
            <a:ahLst/>
            <a:cxnLst/>
            <a:rect l="l" t="t" r="r" b="b"/>
            <a:pathLst>
              <a:path w="3073400" h="318134">
                <a:moveTo>
                  <a:pt x="0" y="0"/>
                </a:moveTo>
                <a:lnTo>
                  <a:pt x="3073003" y="0"/>
                </a:lnTo>
                <a:lnTo>
                  <a:pt x="3073003" y="317896"/>
                </a:lnTo>
                <a:lnTo>
                  <a:pt x="0" y="317896"/>
                </a:lnTo>
                <a:lnTo>
                  <a:pt x="0" y="0"/>
                </a:lnTo>
                <a:close/>
              </a:path>
            </a:pathLst>
          </a:custGeom>
          <a:solidFill>
            <a:srgbClr val="FFB94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14746253" y="8046166"/>
            <a:ext cx="3073400" cy="318135"/>
          </a:xfrm>
          <a:custGeom>
            <a:avLst/>
            <a:gdLst/>
            <a:ahLst/>
            <a:cxnLst/>
            <a:rect l="l" t="t" r="r" b="b"/>
            <a:pathLst>
              <a:path w="3073400" h="318134">
                <a:moveTo>
                  <a:pt x="0" y="0"/>
                </a:moveTo>
                <a:lnTo>
                  <a:pt x="3073003" y="0"/>
                </a:lnTo>
                <a:lnTo>
                  <a:pt x="3073003" y="317896"/>
                </a:lnTo>
                <a:lnTo>
                  <a:pt x="0" y="317896"/>
                </a:lnTo>
                <a:lnTo>
                  <a:pt x="0" y="0"/>
                </a:lnTo>
                <a:close/>
              </a:path>
            </a:pathLst>
          </a:custGeom>
          <a:ln w="10596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14799236" y="8364063"/>
            <a:ext cx="742315" cy="1801495"/>
          </a:xfrm>
          <a:custGeom>
            <a:avLst/>
            <a:gdLst/>
            <a:ahLst/>
            <a:cxnLst/>
            <a:rect l="l" t="t" r="r" b="b"/>
            <a:pathLst>
              <a:path w="742315" h="1801495">
                <a:moveTo>
                  <a:pt x="0" y="1801415"/>
                </a:moveTo>
                <a:lnTo>
                  <a:pt x="370879" y="0"/>
                </a:lnTo>
                <a:lnTo>
                  <a:pt x="741759" y="1801415"/>
                </a:lnTo>
              </a:path>
            </a:pathLst>
          </a:custGeom>
          <a:ln w="10596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14853755" y="9688633"/>
            <a:ext cx="633095" cy="212090"/>
          </a:xfrm>
          <a:custGeom>
            <a:avLst/>
            <a:gdLst/>
            <a:ahLst/>
            <a:cxnLst/>
            <a:rect l="l" t="t" r="r" b="b"/>
            <a:pathLst>
              <a:path w="633094" h="212090">
                <a:moveTo>
                  <a:pt x="632720" y="211931"/>
                </a:moveTo>
                <a:lnTo>
                  <a:pt x="0" y="211931"/>
                </a:lnTo>
                <a:lnTo>
                  <a:pt x="43657" y="0"/>
                </a:lnTo>
                <a:lnTo>
                  <a:pt x="589062" y="0"/>
                </a:lnTo>
                <a:lnTo>
                  <a:pt x="632720" y="211931"/>
                </a:lnTo>
                <a:close/>
              </a:path>
            </a:pathLst>
          </a:custGeom>
          <a:solidFill>
            <a:srgbClr val="3D444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14853755" y="9688633"/>
            <a:ext cx="633095" cy="212090"/>
          </a:xfrm>
          <a:custGeom>
            <a:avLst/>
            <a:gdLst/>
            <a:ahLst/>
            <a:cxnLst/>
            <a:rect l="l" t="t" r="r" b="b"/>
            <a:pathLst>
              <a:path w="633094" h="212090">
                <a:moveTo>
                  <a:pt x="43657" y="0"/>
                </a:moveTo>
                <a:lnTo>
                  <a:pt x="0" y="211931"/>
                </a:lnTo>
                <a:lnTo>
                  <a:pt x="632720" y="211931"/>
                </a:lnTo>
                <a:lnTo>
                  <a:pt x="589062" y="0"/>
                </a:lnTo>
                <a:lnTo>
                  <a:pt x="43657" y="0"/>
                </a:lnTo>
                <a:close/>
              </a:path>
            </a:pathLst>
          </a:custGeom>
          <a:ln w="10596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17024514" y="8364063"/>
            <a:ext cx="742315" cy="1801495"/>
          </a:xfrm>
          <a:custGeom>
            <a:avLst/>
            <a:gdLst/>
            <a:ahLst/>
            <a:cxnLst/>
            <a:rect l="l" t="t" r="r" b="b"/>
            <a:pathLst>
              <a:path w="742315" h="1801495">
                <a:moveTo>
                  <a:pt x="0" y="1801415"/>
                </a:moveTo>
                <a:lnTo>
                  <a:pt x="370879" y="0"/>
                </a:lnTo>
                <a:lnTo>
                  <a:pt x="741759" y="1801415"/>
                </a:lnTo>
              </a:path>
            </a:pathLst>
          </a:custGeom>
          <a:ln w="10596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17079033" y="9688633"/>
            <a:ext cx="633095" cy="212090"/>
          </a:xfrm>
          <a:custGeom>
            <a:avLst/>
            <a:gdLst/>
            <a:ahLst/>
            <a:cxnLst/>
            <a:rect l="l" t="t" r="r" b="b"/>
            <a:pathLst>
              <a:path w="633094" h="212090">
                <a:moveTo>
                  <a:pt x="632720" y="211931"/>
                </a:moveTo>
                <a:lnTo>
                  <a:pt x="0" y="211931"/>
                </a:lnTo>
                <a:lnTo>
                  <a:pt x="43657" y="0"/>
                </a:lnTo>
                <a:lnTo>
                  <a:pt x="589062" y="0"/>
                </a:lnTo>
                <a:lnTo>
                  <a:pt x="632720" y="211931"/>
                </a:lnTo>
                <a:close/>
              </a:path>
            </a:pathLst>
          </a:custGeom>
          <a:solidFill>
            <a:srgbClr val="3D444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17079033" y="9688633"/>
            <a:ext cx="633095" cy="212090"/>
          </a:xfrm>
          <a:custGeom>
            <a:avLst/>
            <a:gdLst/>
            <a:ahLst/>
            <a:cxnLst/>
            <a:rect l="l" t="t" r="r" b="b"/>
            <a:pathLst>
              <a:path w="633094" h="212090">
                <a:moveTo>
                  <a:pt x="43657" y="0"/>
                </a:moveTo>
                <a:lnTo>
                  <a:pt x="0" y="211931"/>
                </a:lnTo>
                <a:lnTo>
                  <a:pt x="632720" y="211931"/>
                </a:lnTo>
                <a:lnTo>
                  <a:pt x="589062" y="0"/>
                </a:lnTo>
                <a:lnTo>
                  <a:pt x="43657" y="0"/>
                </a:lnTo>
                <a:close/>
              </a:path>
            </a:pathLst>
          </a:custGeom>
          <a:ln w="10596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14075947" y="6150804"/>
            <a:ext cx="1761099" cy="2492219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16067110" y="7268372"/>
            <a:ext cx="1328867" cy="765228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2704552" y="3669214"/>
            <a:ext cx="12297410" cy="2025014"/>
          </a:xfrm>
          <a:custGeom>
            <a:avLst/>
            <a:gdLst/>
            <a:ahLst/>
            <a:cxnLst/>
            <a:rect l="l" t="t" r="r" b="b"/>
            <a:pathLst>
              <a:path w="12297410" h="2025014">
                <a:moveTo>
                  <a:pt x="12297390" y="2024595"/>
                </a:moveTo>
                <a:lnTo>
                  <a:pt x="0" y="2024595"/>
                </a:lnTo>
                <a:lnTo>
                  <a:pt x="585590" y="1012297"/>
                </a:lnTo>
                <a:lnTo>
                  <a:pt x="0" y="0"/>
                </a:lnTo>
                <a:lnTo>
                  <a:pt x="12297390" y="0"/>
                </a:lnTo>
                <a:lnTo>
                  <a:pt x="11709648" y="1012297"/>
                </a:lnTo>
                <a:lnTo>
                  <a:pt x="12297390" y="2024595"/>
                </a:lnTo>
                <a:close/>
              </a:path>
            </a:pathLst>
          </a:custGeom>
          <a:solidFill>
            <a:srgbClr val="26AAE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13468" y="0"/>
            <a:ext cx="18274531" cy="7999934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 txBox="1">
            <a:spLocks noGrp="1"/>
          </p:cNvSpPr>
          <p:nvPr>
            <p:ph type="title"/>
          </p:nvPr>
        </p:nvSpPr>
        <p:spPr>
          <a:xfrm>
            <a:off x="4219495" y="3733291"/>
            <a:ext cx="9559925" cy="14884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600" spc="-180">
                <a:solidFill>
                  <a:srgbClr val="B00958"/>
                </a:solidFill>
                <a:latin typeface="Trebuchet MS"/>
                <a:cs typeface="Trebuchet MS"/>
              </a:rPr>
              <a:t>HAPPY</a:t>
            </a:r>
            <a:r>
              <a:rPr dirty="0" sz="9600" spc="509">
                <a:solidFill>
                  <a:srgbClr val="B00958"/>
                </a:solidFill>
                <a:latin typeface="Trebuchet MS"/>
                <a:cs typeface="Trebuchet MS"/>
              </a:rPr>
              <a:t> </a:t>
            </a:r>
            <a:r>
              <a:rPr dirty="0" sz="9600" spc="-195">
                <a:solidFill>
                  <a:srgbClr val="B00958"/>
                </a:solidFill>
                <a:latin typeface="Trebuchet MS"/>
                <a:cs typeface="Trebuchet MS"/>
              </a:rPr>
              <a:t>BIRTHDAY!</a:t>
            </a:r>
            <a:endParaRPr sz="96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40411" y="581534"/>
            <a:ext cx="13607415" cy="229235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751330" marR="5080" indent="-1739264">
              <a:lnSpc>
                <a:spcPct val="120900"/>
              </a:lnSpc>
              <a:spcBef>
                <a:spcPts val="95"/>
              </a:spcBef>
            </a:pPr>
            <a:r>
              <a:rPr dirty="0" spc="80"/>
              <a:t>Five</a:t>
            </a:r>
            <a:r>
              <a:rPr dirty="0" spc="-335"/>
              <a:t> </a:t>
            </a:r>
            <a:r>
              <a:rPr dirty="0" spc="120"/>
              <a:t>gross</a:t>
            </a:r>
            <a:r>
              <a:rPr dirty="0" spc="-335"/>
              <a:t> </a:t>
            </a:r>
            <a:r>
              <a:rPr dirty="0" spc="160"/>
              <a:t>zombies</a:t>
            </a:r>
            <a:r>
              <a:rPr dirty="0" spc="-335"/>
              <a:t> </a:t>
            </a:r>
            <a:r>
              <a:rPr dirty="0" spc="330"/>
              <a:t>went</a:t>
            </a:r>
            <a:r>
              <a:rPr dirty="0" spc="-335"/>
              <a:t> </a:t>
            </a:r>
            <a:r>
              <a:rPr dirty="0" spc="325"/>
              <a:t>out</a:t>
            </a:r>
            <a:r>
              <a:rPr dirty="0" spc="-335"/>
              <a:t> </a:t>
            </a:r>
            <a:r>
              <a:rPr dirty="0" spc="260"/>
              <a:t>one</a:t>
            </a:r>
            <a:r>
              <a:rPr dirty="0" spc="-335"/>
              <a:t> </a:t>
            </a:r>
            <a:r>
              <a:rPr dirty="0" spc="95"/>
              <a:t>day,  </a:t>
            </a:r>
            <a:r>
              <a:rPr dirty="0" spc="70"/>
              <a:t>Over</a:t>
            </a:r>
            <a:r>
              <a:rPr dirty="0" spc="-335"/>
              <a:t> </a:t>
            </a:r>
            <a:r>
              <a:rPr dirty="0" spc="250"/>
              <a:t>the</a:t>
            </a:r>
            <a:r>
              <a:rPr dirty="0" spc="-335"/>
              <a:t> </a:t>
            </a:r>
            <a:r>
              <a:rPr dirty="0" spc="270"/>
              <a:t>crypt</a:t>
            </a:r>
            <a:r>
              <a:rPr dirty="0" spc="-335"/>
              <a:t> </a:t>
            </a:r>
            <a:r>
              <a:rPr dirty="0" spc="285"/>
              <a:t>and</a:t>
            </a:r>
            <a:r>
              <a:rPr dirty="0" spc="-335"/>
              <a:t> </a:t>
            </a:r>
            <a:r>
              <a:rPr dirty="0" spc="60"/>
              <a:t>far</a:t>
            </a:r>
            <a:r>
              <a:rPr dirty="0" spc="-335"/>
              <a:t> </a:t>
            </a:r>
            <a:r>
              <a:rPr dirty="0" spc="85"/>
              <a:t>away.</a:t>
            </a:r>
          </a:p>
        </p:txBody>
      </p:sp>
      <p:sp>
        <p:nvSpPr>
          <p:cNvPr id="3" name="object 3"/>
          <p:cNvSpPr/>
          <p:nvPr/>
        </p:nvSpPr>
        <p:spPr>
          <a:xfrm>
            <a:off x="14199584" y="5143500"/>
            <a:ext cx="3060943" cy="470524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8024503" y="4833256"/>
            <a:ext cx="5546121" cy="500907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055222" y="4833242"/>
            <a:ext cx="3628661" cy="4972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5374573" y="4833251"/>
            <a:ext cx="2028942" cy="497198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5985087" y="7578638"/>
            <a:ext cx="396795" cy="101558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6049547" y="7490366"/>
            <a:ext cx="1311642" cy="118069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6721304" y="8518753"/>
            <a:ext cx="0" cy="115570"/>
          </a:xfrm>
          <a:custGeom>
            <a:avLst/>
            <a:gdLst/>
            <a:ahLst/>
            <a:cxnLst/>
            <a:rect l="l" t="t" r="r" b="b"/>
            <a:pathLst>
              <a:path w="0" h="115570">
                <a:moveTo>
                  <a:pt x="0" y="0"/>
                </a:moveTo>
                <a:lnTo>
                  <a:pt x="0" y="115018"/>
                </a:lnTo>
              </a:path>
            </a:pathLst>
          </a:custGeom>
          <a:ln w="11457">
            <a:solidFill>
              <a:srgbClr val="A3340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6702728" y="7573240"/>
            <a:ext cx="0" cy="363855"/>
          </a:xfrm>
          <a:custGeom>
            <a:avLst/>
            <a:gdLst/>
            <a:ahLst/>
            <a:cxnLst/>
            <a:rect l="l" t="t" r="r" b="b"/>
            <a:pathLst>
              <a:path w="0" h="363854">
                <a:moveTo>
                  <a:pt x="0" y="0"/>
                </a:moveTo>
                <a:lnTo>
                  <a:pt x="0" y="363639"/>
                </a:lnTo>
              </a:path>
            </a:pathLst>
          </a:custGeom>
          <a:ln w="18032">
            <a:solidFill>
              <a:srgbClr val="B1562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7211185" y="7768494"/>
            <a:ext cx="59690" cy="578485"/>
          </a:xfrm>
          <a:custGeom>
            <a:avLst/>
            <a:gdLst/>
            <a:ahLst/>
            <a:cxnLst/>
            <a:rect l="l" t="t" r="r" b="b"/>
            <a:pathLst>
              <a:path w="59690" h="578484">
                <a:moveTo>
                  <a:pt x="9292" y="577856"/>
                </a:moveTo>
                <a:lnTo>
                  <a:pt x="23647" y="524759"/>
                </a:lnTo>
                <a:lnTo>
                  <a:pt x="31266" y="485942"/>
                </a:lnTo>
                <a:lnTo>
                  <a:pt x="31894" y="482928"/>
                </a:lnTo>
                <a:lnTo>
                  <a:pt x="32270" y="480040"/>
                </a:lnTo>
                <a:lnTo>
                  <a:pt x="33526" y="470873"/>
                </a:lnTo>
                <a:lnTo>
                  <a:pt x="34781" y="461958"/>
                </a:lnTo>
                <a:lnTo>
                  <a:pt x="35284" y="458944"/>
                </a:lnTo>
                <a:lnTo>
                  <a:pt x="36037" y="452917"/>
                </a:lnTo>
                <a:lnTo>
                  <a:pt x="40730" y="398484"/>
                </a:lnTo>
                <a:lnTo>
                  <a:pt x="42190" y="325719"/>
                </a:lnTo>
                <a:lnTo>
                  <a:pt x="42064" y="313664"/>
                </a:lnTo>
                <a:lnTo>
                  <a:pt x="38876" y="252957"/>
                </a:lnTo>
                <a:lnTo>
                  <a:pt x="31684" y="180356"/>
                </a:lnTo>
                <a:lnTo>
                  <a:pt x="24034" y="126070"/>
                </a:lnTo>
                <a:lnTo>
                  <a:pt x="14816" y="71949"/>
                </a:lnTo>
                <a:lnTo>
                  <a:pt x="3974" y="17916"/>
                </a:lnTo>
                <a:lnTo>
                  <a:pt x="0" y="0"/>
                </a:lnTo>
                <a:lnTo>
                  <a:pt x="12498" y="34652"/>
                </a:lnTo>
                <a:lnTo>
                  <a:pt x="32455" y="105699"/>
                </a:lnTo>
                <a:lnTo>
                  <a:pt x="47040" y="178155"/>
                </a:lnTo>
                <a:lnTo>
                  <a:pt x="56253" y="251596"/>
                </a:lnTo>
                <a:lnTo>
                  <a:pt x="59402" y="307102"/>
                </a:lnTo>
                <a:lnTo>
                  <a:pt x="59556" y="319691"/>
                </a:lnTo>
                <a:lnTo>
                  <a:pt x="59453" y="344156"/>
                </a:lnTo>
                <a:lnTo>
                  <a:pt x="58890" y="362635"/>
                </a:lnTo>
                <a:lnTo>
                  <a:pt x="57886" y="381219"/>
                </a:lnTo>
                <a:lnTo>
                  <a:pt x="57509" y="387372"/>
                </a:lnTo>
                <a:lnTo>
                  <a:pt x="56756" y="393525"/>
                </a:lnTo>
                <a:lnTo>
                  <a:pt x="56253" y="399677"/>
                </a:lnTo>
                <a:lnTo>
                  <a:pt x="48660" y="454887"/>
                </a:lnTo>
                <a:lnTo>
                  <a:pt x="35912" y="508920"/>
                </a:lnTo>
                <a:lnTo>
                  <a:pt x="17000" y="561099"/>
                </a:lnTo>
                <a:lnTo>
                  <a:pt x="9292" y="57785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6077859" y="7768494"/>
            <a:ext cx="59690" cy="578485"/>
          </a:xfrm>
          <a:custGeom>
            <a:avLst/>
            <a:gdLst/>
            <a:ahLst/>
            <a:cxnLst/>
            <a:rect l="l" t="t" r="r" b="b"/>
            <a:pathLst>
              <a:path w="59689" h="578484">
                <a:moveTo>
                  <a:pt x="50203" y="577856"/>
                </a:moveTo>
                <a:lnTo>
                  <a:pt x="29303" y="526596"/>
                </a:lnTo>
                <a:lnTo>
                  <a:pt x="14599" y="473040"/>
                </a:lnTo>
                <a:lnTo>
                  <a:pt x="6795" y="430441"/>
                </a:lnTo>
                <a:lnTo>
                  <a:pt x="6104" y="424288"/>
                </a:lnTo>
                <a:lnTo>
                  <a:pt x="5263" y="418136"/>
                </a:lnTo>
                <a:lnTo>
                  <a:pt x="4108" y="408969"/>
                </a:lnTo>
                <a:lnTo>
                  <a:pt x="3152" y="398484"/>
                </a:lnTo>
                <a:lnTo>
                  <a:pt x="2726" y="393525"/>
                </a:lnTo>
                <a:lnTo>
                  <a:pt x="1998" y="387372"/>
                </a:lnTo>
                <a:lnTo>
                  <a:pt x="1633" y="380309"/>
                </a:lnTo>
                <a:lnTo>
                  <a:pt x="629" y="362635"/>
                </a:lnTo>
                <a:lnTo>
                  <a:pt x="85" y="344156"/>
                </a:lnTo>
                <a:lnTo>
                  <a:pt x="793" y="288551"/>
                </a:lnTo>
                <a:lnTo>
                  <a:pt x="7211" y="214781"/>
                </a:lnTo>
                <a:lnTo>
                  <a:pt x="19138" y="141764"/>
                </a:lnTo>
                <a:lnTo>
                  <a:pt x="36314" y="69941"/>
                </a:lnTo>
                <a:lnTo>
                  <a:pt x="59508" y="0"/>
                </a:lnTo>
                <a:lnTo>
                  <a:pt x="55528" y="17916"/>
                </a:lnTo>
                <a:lnTo>
                  <a:pt x="51732" y="35880"/>
                </a:lnTo>
                <a:lnTo>
                  <a:pt x="41448" y="89958"/>
                </a:lnTo>
                <a:lnTo>
                  <a:pt x="32787" y="144150"/>
                </a:lnTo>
                <a:lnTo>
                  <a:pt x="23826" y="216633"/>
                </a:lnTo>
                <a:lnTo>
                  <a:pt x="18435" y="289304"/>
                </a:lnTo>
                <a:lnTo>
                  <a:pt x="17719" y="307512"/>
                </a:lnTo>
                <a:lnTo>
                  <a:pt x="17455" y="313664"/>
                </a:lnTo>
                <a:lnTo>
                  <a:pt x="17506" y="319691"/>
                </a:lnTo>
                <a:lnTo>
                  <a:pt x="17355" y="325719"/>
                </a:lnTo>
                <a:lnTo>
                  <a:pt x="17229" y="356106"/>
                </a:lnTo>
                <a:lnTo>
                  <a:pt x="18780" y="398484"/>
                </a:lnTo>
                <a:lnTo>
                  <a:pt x="23545" y="452917"/>
                </a:lnTo>
                <a:lnTo>
                  <a:pt x="23834" y="455931"/>
                </a:lnTo>
                <a:lnTo>
                  <a:pt x="24248" y="458944"/>
                </a:lnTo>
                <a:lnTo>
                  <a:pt x="24713" y="461958"/>
                </a:lnTo>
                <a:lnTo>
                  <a:pt x="25994" y="470873"/>
                </a:lnTo>
                <a:lnTo>
                  <a:pt x="27651" y="482928"/>
                </a:lnTo>
                <a:lnTo>
                  <a:pt x="28292" y="485941"/>
                </a:lnTo>
                <a:lnTo>
                  <a:pt x="28794" y="488955"/>
                </a:lnTo>
                <a:lnTo>
                  <a:pt x="32071" y="506911"/>
                </a:lnTo>
                <a:lnTo>
                  <a:pt x="35898" y="524759"/>
                </a:lnTo>
                <a:lnTo>
                  <a:pt x="40247" y="542525"/>
                </a:lnTo>
                <a:lnTo>
                  <a:pt x="45041" y="560220"/>
                </a:lnTo>
                <a:lnTo>
                  <a:pt x="50203" y="57785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6605692" y="7311307"/>
            <a:ext cx="105990" cy="15595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7044565" y="8054158"/>
            <a:ext cx="384810" cy="583565"/>
          </a:xfrm>
          <a:custGeom>
            <a:avLst/>
            <a:gdLst/>
            <a:ahLst/>
            <a:cxnLst/>
            <a:rect l="l" t="t" r="r" b="b"/>
            <a:pathLst>
              <a:path w="384809" h="583565">
                <a:moveTo>
                  <a:pt x="83197" y="230680"/>
                </a:moveTo>
                <a:lnTo>
                  <a:pt x="53734" y="221846"/>
                </a:lnTo>
                <a:lnTo>
                  <a:pt x="28121" y="193999"/>
                </a:lnTo>
                <a:lnTo>
                  <a:pt x="15999" y="168184"/>
                </a:lnTo>
                <a:lnTo>
                  <a:pt x="25609" y="158778"/>
                </a:lnTo>
                <a:lnTo>
                  <a:pt x="49063" y="153704"/>
                </a:lnTo>
                <a:lnTo>
                  <a:pt x="78473" y="140885"/>
                </a:lnTo>
                <a:lnTo>
                  <a:pt x="110521" y="114716"/>
                </a:lnTo>
                <a:lnTo>
                  <a:pt x="185832" y="46176"/>
                </a:lnTo>
                <a:lnTo>
                  <a:pt x="214222" y="21283"/>
                </a:lnTo>
                <a:lnTo>
                  <a:pt x="236561" y="4018"/>
                </a:lnTo>
                <a:lnTo>
                  <a:pt x="239197" y="2260"/>
                </a:lnTo>
                <a:lnTo>
                  <a:pt x="241458" y="878"/>
                </a:lnTo>
                <a:lnTo>
                  <a:pt x="243467" y="0"/>
                </a:lnTo>
                <a:lnTo>
                  <a:pt x="263024" y="2946"/>
                </a:lnTo>
                <a:lnTo>
                  <a:pt x="280321" y="23104"/>
                </a:lnTo>
                <a:lnTo>
                  <a:pt x="293474" y="48064"/>
                </a:lnTo>
                <a:lnTo>
                  <a:pt x="300599" y="65420"/>
                </a:lnTo>
                <a:lnTo>
                  <a:pt x="300976" y="66550"/>
                </a:lnTo>
                <a:lnTo>
                  <a:pt x="301177" y="67052"/>
                </a:lnTo>
                <a:lnTo>
                  <a:pt x="301227" y="67429"/>
                </a:lnTo>
                <a:lnTo>
                  <a:pt x="302564" y="67429"/>
                </a:lnTo>
                <a:lnTo>
                  <a:pt x="304115" y="69061"/>
                </a:lnTo>
                <a:lnTo>
                  <a:pt x="340263" y="111864"/>
                </a:lnTo>
                <a:lnTo>
                  <a:pt x="366899" y="157586"/>
                </a:lnTo>
                <a:lnTo>
                  <a:pt x="374082" y="174662"/>
                </a:lnTo>
                <a:lnTo>
                  <a:pt x="175410" y="174662"/>
                </a:lnTo>
                <a:lnTo>
                  <a:pt x="166620" y="182699"/>
                </a:lnTo>
                <a:lnTo>
                  <a:pt x="119747" y="218350"/>
                </a:lnTo>
                <a:lnTo>
                  <a:pt x="83197" y="230680"/>
                </a:lnTo>
                <a:close/>
              </a:path>
              <a:path w="384809" h="583565">
                <a:moveTo>
                  <a:pt x="302564" y="67429"/>
                </a:moveTo>
                <a:lnTo>
                  <a:pt x="301227" y="67429"/>
                </a:lnTo>
                <a:lnTo>
                  <a:pt x="301353" y="67052"/>
                </a:lnTo>
                <a:lnTo>
                  <a:pt x="301730" y="66550"/>
                </a:lnTo>
                <a:lnTo>
                  <a:pt x="302564" y="67429"/>
                </a:lnTo>
                <a:close/>
              </a:path>
              <a:path w="384809" h="583565">
                <a:moveTo>
                  <a:pt x="347359" y="394780"/>
                </a:moveTo>
                <a:lnTo>
                  <a:pt x="152180" y="394780"/>
                </a:lnTo>
                <a:lnTo>
                  <a:pt x="176662" y="367787"/>
                </a:lnTo>
                <a:lnTo>
                  <a:pt x="194527" y="343172"/>
                </a:lnTo>
                <a:lnTo>
                  <a:pt x="205471" y="325244"/>
                </a:lnTo>
                <a:lnTo>
                  <a:pt x="209187" y="318310"/>
                </a:lnTo>
                <a:lnTo>
                  <a:pt x="207388" y="302593"/>
                </a:lnTo>
                <a:lnTo>
                  <a:pt x="201575" y="264427"/>
                </a:lnTo>
                <a:lnTo>
                  <a:pt x="191123" y="217290"/>
                </a:lnTo>
                <a:lnTo>
                  <a:pt x="175410" y="174662"/>
                </a:lnTo>
                <a:lnTo>
                  <a:pt x="374082" y="174662"/>
                </a:lnTo>
                <a:lnTo>
                  <a:pt x="374421" y="175544"/>
                </a:lnTo>
                <a:lnTo>
                  <a:pt x="376567" y="181569"/>
                </a:lnTo>
                <a:lnTo>
                  <a:pt x="376753" y="223367"/>
                </a:lnTo>
                <a:lnTo>
                  <a:pt x="377964" y="259514"/>
                </a:lnTo>
                <a:lnTo>
                  <a:pt x="381715" y="312786"/>
                </a:lnTo>
                <a:lnTo>
                  <a:pt x="384728" y="338025"/>
                </a:lnTo>
                <a:lnTo>
                  <a:pt x="381144" y="344398"/>
                </a:lnTo>
                <a:lnTo>
                  <a:pt x="370838" y="361332"/>
                </a:lnTo>
                <a:lnTo>
                  <a:pt x="354481" y="385541"/>
                </a:lnTo>
                <a:lnTo>
                  <a:pt x="347359" y="394780"/>
                </a:lnTo>
                <a:close/>
              </a:path>
              <a:path w="384809" h="583565">
                <a:moveTo>
                  <a:pt x="27681" y="583380"/>
                </a:moveTo>
                <a:lnTo>
                  <a:pt x="11510" y="568250"/>
                </a:lnTo>
                <a:lnTo>
                  <a:pt x="6146" y="525620"/>
                </a:lnTo>
                <a:lnTo>
                  <a:pt x="6146" y="520597"/>
                </a:lnTo>
                <a:lnTo>
                  <a:pt x="20773" y="481232"/>
                </a:lnTo>
                <a:lnTo>
                  <a:pt x="27618" y="473008"/>
                </a:lnTo>
                <a:lnTo>
                  <a:pt x="0" y="436280"/>
                </a:lnTo>
                <a:lnTo>
                  <a:pt x="5942" y="409440"/>
                </a:lnTo>
                <a:lnTo>
                  <a:pt x="33428" y="393760"/>
                </a:lnTo>
                <a:lnTo>
                  <a:pt x="70436" y="390511"/>
                </a:lnTo>
                <a:lnTo>
                  <a:pt x="89876" y="392127"/>
                </a:lnTo>
                <a:lnTo>
                  <a:pt x="107008" y="393273"/>
                </a:lnTo>
                <a:lnTo>
                  <a:pt x="121644" y="394042"/>
                </a:lnTo>
                <a:lnTo>
                  <a:pt x="133596" y="394529"/>
                </a:lnTo>
                <a:lnTo>
                  <a:pt x="145651" y="394780"/>
                </a:lnTo>
                <a:lnTo>
                  <a:pt x="347359" y="394780"/>
                </a:lnTo>
                <a:lnTo>
                  <a:pt x="332744" y="413740"/>
                </a:lnTo>
                <a:lnTo>
                  <a:pt x="327231" y="420068"/>
                </a:lnTo>
                <a:lnTo>
                  <a:pt x="321632" y="426407"/>
                </a:lnTo>
                <a:lnTo>
                  <a:pt x="293876" y="454200"/>
                </a:lnTo>
                <a:lnTo>
                  <a:pt x="237281" y="491440"/>
                </a:lnTo>
                <a:lnTo>
                  <a:pt x="217443" y="498121"/>
                </a:lnTo>
                <a:lnTo>
                  <a:pt x="131587" y="498121"/>
                </a:lnTo>
                <a:lnTo>
                  <a:pt x="128458" y="503516"/>
                </a:lnTo>
                <a:lnTo>
                  <a:pt x="118795" y="517646"/>
                </a:lnTo>
                <a:lnTo>
                  <a:pt x="102187" y="537427"/>
                </a:lnTo>
                <a:lnTo>
                  <a:pt x="78222" y="559774"/>
                </a:lnTo>
                <a:lnTo>
                  <a:pt x="51103" y="578169"/>
                </a:lnTo>
                <a:lnTo>
                  <a:pt x="27681" y="583380"/>
                </a:lnTo>
                <a:close/>
              </a:path>
              <a:path w="384809" h="583565">
                <a:moveTo>
                  <a:pt x="167374" y="504525"/>
                </a:moveTo>
                <a:lnTo>
                  <a:pt x="166369" y="504399"/>
                </a:lnTo>
                <a:lnTo>
                  <a:pt x="164486" y="504399"/>
                </a:lnTo>
                <a:lnTo>
                  <a:pt x="151668" y="502977"/>
                </a:lnTo>
                <a:lnTo>
                  <a:pt x="141711" y="501024"/>
                </a:lnTo>
                <a:lnTo>
                  <a:pt x="134979" y="499190"/>
                </a:lnTo>
                <a:lnTo>
                  <a:pt x="131838" y="498121"/>
                </a:lnTo>
                <a:lnTo>
                  <a:pt x="217443" y="498121"/>
                </a:lnTo>
                <a:lnTo>
                  <a:pt x="211337" y="500177"/>
                </a:lnTo>
                <a:lnTo>
                  <a:pt x="187772" y="504087"/>
                </a:lnTo>
                <a:lnTo>
                  <a:pt x="167374" y="504525"/>
                </a:lnTo>
                <a:close/>
              </a:path>
            </a:pathLst>
          </a:custGeom>
          <a:solidFill>
            <a:srgbClr val="828AA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7044565" y="8054032"/>
            <a:ext cx="316230" cy="583565"/>
          </a:xfrm>
          <a:custGeom>
            <a:avLst/>
            <a:gdLst/>
            <a:ahLst/>
            <a:cxnLst/>
            <a:rect l="l" t="t" r="r" b="b"/>
            <a:pathLst>
              <a:path w="316229" h="583565">
                <a:moveTo>
                  <a:pt x="85849" y="230649"/>
                </a:moveTo>
                <a:lnTo>
                  <a:pt x="54842" y="222729"/>
                </a:lnTo>
                <a:lnTo>
                  <a:pt x="28120" y="194125"/>
                </a:lnTo>
                <a:lnTo>
                  <a:pt x="15946" y="168307"/>
                </a:lnTo>
                <a:lnTo>
                  <a:pt x="25562" y="158888"/>
                </a:lnTo>
                <a:lnTo>
                  <a:pt x="49045" y="153777"/>
                </a:lnTo>
                <a:lnTo>
                  <a:pt x="78472" y="140885"/>
                </a:lnTo>
                <a:lnTo>
                  <a:pt x="116807" y="109230"/>
                </a:lnTo>
                <a:lnTo>
                  <a:pt x="164784" y="65451"/>
                </a:lnTo>
                <a:lnTo>
                  <a:pt x="210853" y="24167"/>
                </a:lnTo>
                <a:lnTo>
                  <a:pt x="243467" y="0"/>
                </a:lnTo>
                <a:lnTo>
                  <a:pt x="264536" y="4269"/>
                </a:lnTo>
                <a:lnTo>
                  <a:pt x="282816" y="27467"/>
                </a:lnTo>
                <a:lnTo>
                  <a:pt x="288644" y="39213"/>
                </a:lnTo>
                <a:lnTo>
                  <a:pt x="257632" y="39213"/>
                </a:lnTo>
                <a:lnTo>
                  <a:pt x="240204" y="48682"/>
                </a:lnTo>
                <a:lnTo>
                  <a:pt x="179430" y="110121"/>
                </a:lnTo>
                <a:lnTo>
                  <a:pt x="144850" y="138122"/>
                </a:lnTo>
                <a:lnTo>
                  <a:pt x="112177" y="156706"/>
                </a:lnTo>
                <a:lnTo>
                  <a:pt x="80105" y="166626"/>
                </a:lnTo>
                <a:lnTo>
                  <a:pt x="61599" y="178196"/>
                </a:lnTo>
                <a:lnTo>
                  <a:pt x="67015" y="193262"/>
                </a:lnTo>
                <a:lnTo>
                  <a:pt x="91123" y="199876"/>
                </a:lnTo>
                <a:lnTo>
                  <a:pt x="144211" y="199876"/>
                </a:lnTo>
                <a:lnTo>
                  <a:pt x="124814" y="215473"/>
                </a:lnTo>
                <a:lnTo>
                  <a:pt x="85849" y="230649"/>
                </a:lnTo>
                <a:close/>
              </a:path>
              <a:path w="316229" h="583565">
                <a:moveTo>
                  <a:pt x="316044" y="208942"/>
                </a:moveTo>
                <a:lnTo>
                  <a:pt x="298713" y="128407"/>
                </a:lnTo>
                <a:lnTo>
                  <a:pt x="284676" y="75595"/>
                </a:lnTo>
                <a:lnTo>
                  <a:pt x="271719" y="47024"/>
                </a:lnTo>
                <a:lnTo>
                  <a:pt x="257632" y="39213"/>
                </a:lnTo>
                <a:lnTo>
                  <a:pt x="288644" y="39213"/>
                </a:lnTo>
                <a:lnTo>
                  <a:pt x="295892" y="53820"/>
                </a:lnTo>
                <a:lnTo>
                  <a:pt x="301353" y="67554"/>
                </a:lnTo>
                <a:lnTo>
                  <a:pt x="316044" y="208942"/>
                </a:lnTo>
                <a:close/>
              </a:path>
              <a:path w="316229" h="583565">
                <a:moveTo>
                  <a:pt x="144211" y="199876"/>
                </a:moveTo>
                <a:lnTo>
                  <a:pt x="91123" y="199876"/>
                </a:lnTo>
                <a:lnTo>
                  <a:pt x="128699" y="186089"/>
                </a:lnTo>
                <a:lnTo>
                  <a:pt x="162139" y="160344"/>
                </a:lnTo>
                <a:lnTo>
                  <a:pt x="180370" y="139943"/>
                </a:lnTo>
                <a:lnTo>
                  <a:pt x="187958" y="126511"/>
                </a:lnTo>
                <a:lnTo>
                  <a:pt x="189473" y="121673"/>
                </a:lnTo>
                <a:lnTo>
                  <a:pt x="204403" y="174788"/>
                </a:lnTo>
                <a:lnTo>
                  <a:pt x="175410" y="174788"/>
                </a:lnTo>
                <a:lnTo>
                  <a:pt x="144211" y="199876"/>
                </a:lnTo>
                <a:close/>
              </a:path>
              <a:path w="316229" h="583565">
                <a:moveTo>
                  <a:pt x="190271" y="394905"/>
                </a:moveTo>
                <a:lnTo>
                  <a:pt x="152180" y="394905"/>
                </a:lnTo>
                <a:lnTo>
                  <a:pt x="176661" y="367913"/>
                </a:lnTo>
                <a:lnTo>
                  <a:pt x="194527" y="343298"/>
                </a:lnTo>
                <a:lnTo>
                  <a:pt x="205471" y="325369"/>
                </a:lnTo>
                <a:lnTo>
                  <a:pt x="209187" y="318436"/>
                </a:lnTo>
                <a:lnTo>
                  <a:pt x="207388" y="302718"/>
                </a:lnTo>
                <a:lnTo>
                  <a:pt x="201575" y="264552"/>
                </a:lnTo>
                <a:lnTo>
                  <a:pt x="191123" y="217416"/>
                </a:lnTo>
                <a:lnTo>
                  <a:pt x="175410" y="174788"/>
                </a:lnTo>
                <a:lnTo>
                  <a:pt x="204403" y="174788"/>
                </a:lnTo>
                <a:lnTo>
                  <a:pt x="237439" y="292318"/>
                </a:lnTo>
                <a:lnTo>
                  <a:pt x="250991" y="292318"/>
                </a:lnTo>
                <a:lnTo>
                  <a:pt x="239960" y="323152"/>
                </a:lnTo>
                <a:lnTo>
                  <a:pt x="218862" y="361831"/>
                </a:lnTo>
                <a:lnTo>
                  <a:pt x="190271" y="394905"/>
                </a:lnTo>
                <a:close/>
              </a:path>
              <a:path w="316229" h="583565">
                <a:moveTo>
                  <a:pt x="250991" y="292318"/>
                </a:moveTo>
                <a:lnTo>
                  <a:pt x="237439" y="292318"/>
                </a:lnTo>
                <a:lnTo>
                  <a:pt x="242223" y="283367"/>
                </a:lnTo>
                <a:lnTo>
                  <a:pt x="253386" y="261868"/>
                </a:lnTo>
                <a:lnTo>
                  <a:pt x="266151" y="235848"/>
                </a:lnTo>
                <a:lnTo>
                  <a:pt x="275737" y="213337"/>
                </a:lnTo>
                <a:lnTo>
                  <a:pt x="256935" y="275703"/>
                </a:lnTo>
                <a:lnTo>
                  <a:pt x="250991" y="292318"/>
                </a:lnTo>
                <a:close/>
              </a:path>
              <a:path w="316229" h="583565">
                <a:moveTo>
                  <a:pt x="27665" y="583506"/>
                </a:moveTo>
                <a:lnTo>
                  <a:pt x="11458" y="568375"/>
                </a:lnTo>
                <a:lnTo>
                  <a:pt x="6021" y="525745"/>
                </a:lnTo>
                <a:lnTo>
                  <a:pt x="7824" y="510126"/>
                </a:lnTo>
                <a:lnTo>
                  <a:pt x="12252" y="496284"/>
                </a:lnTo>
                <a:lnTo>
                  <a:pt x="18964" y="484020"/>
                </a:lnTo>
                <a:lnTo>
                  <a:pt x="27618" y="473133"/>
                </a:lnTo>
                <a:lnTo>
                  <a:pt x="0" y="436405"/>
                </a:lnTo>
                <a:lnTo>
                  <a:pt x="5942" y="409565"/>
                </a:lnTo>
                <a:lnTo>
                  <a:pt x="33428" y="393885"/>
                </a:lnTo>
                <a:lnTo>
                  <a:pt x="70436" y="390636"/>
                </a:lnTo>
                <a:lnTo>
                  <a:pt x="104451" y="393263"/>
                </a:lnTo>
                <a:lnTo>
                  <a:pt x="130190" y="394513"/>
                </a:lnTo>
                <a:lnTo>
                  <a:pt x="146488" y="394892"/>
                </a:lnTo>
                <a:lnTo>
                  <a:pt x="190271" y="394905"/>
                </a:lnTo>
                <a:lnTo>
                  <a:pt x="187692" y="397889"/>
                </a:lnTo>
                <a:lnTo>
                  <a:pt x="140502" y="437472"/>
                </a:lnTo>
                <a:lnTo>
                  <a:pt x="82624" y="475448"/>
                </a:lnTo>
                <a:lnTo>
                  <a:pt x="49655" y="492659"/>
                </a:lnTo>
                <a:lnTo>
                  <a:pt x="35050" y="508457"/>
                </a:lnTo>
                <a:lnTo>
                  <a:pt x="32264" y="542195"/>
                </a:lnTo>
                <a:lnTo>
                  <a:pt x="47836" y="562839"/>
                </a:lnTo>
                <a:lnTo>
                  <a:pt x="73888" y="562839"/>
                </a:lnTo>
                <a:lnTo>
                  <a:pt x="51101" y="578295"/>
                </a:lnTo>
                <a:lnTo>
                  <a:pt x="27665" y="583506"/>
                </a:lnTo>
                <a:close/>
              </a:path>
              <a:path w="316229" h="583565">
                <a:moveTo>
                  <a:pt x="73888" y="562839"/>
                </a:moveTo>
                <a:lnTo>
                  <a:pt x="47836" y="562839"/>
                </a:lnTo>
                <a:lnTo>
                  <a:pt x="81031" y="544329"/>
                </a:lnTo>
                <a:lnTo>
                  <a:pt x="131587" y="498246"/>
                </a:lnTo>
                <a:lnTo>
                  <a:pt x="128458" y="503642"/>
                </a:lnTo>
                <a:lnTo>
                  <a:pt x="118795" y="517772"/>
                </a:lnTo>
                <a:lnTo>
                  <a:pt x="102187" y="537553"/>
                </a:lnTo>
                <a:lnTo>
                  <a:pt x="78221" y="559900"/>
                </a:lnTo>
                <a:lnTo>
                  <a:pt x="73888" y="562839"/>
                </a:lnTo>
                <a:close/>
              </a:path>
              <a:path w="316229" h="583565">
                <a:moveTo>
                  <a:pt x="78221" y="559900"/>
                </a:moveTo>
                <a:close/>
              </a:path>
            </a:pathLst>
          </a:custGeom>
          <a:solidFill>
            <a:srgbClr val="61698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7072183" y="8365060"/>
            <a:ext cx="305000" cy="19362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5639107" y="7498025"/>
            <a:ext cx="972819" cy="1196340"/>
          </a:xfrm>
          <a:custGeom>
            <a:avLst/>
            <a:gdLst/>
            <a:ahLst/>
            <a:cxnLst/>
            <a:rect l="l" t="t" r="r" b="b"/>
            <a:pathLst>
              <a:path w="972820" h="1196340">
                <a:moveTo>
                  <a:pt x="737005" y="1196236"/>
                </a:moveTo>
                <a:lnTo>
                  <a:pt x="682496" y="1192789"/>
                </a:lnTo>
                <a:lnTo>
                  <a:pt x="637398" y="1180429"/>
                </a:lnTo>
                <a:lnTo>
                  <a:pt x="583826" y="1157801"/>
                </a:lnTo>
                <a:lnTo>
                  <a:pt x="540954" y="1134042"/>
                </a:lnTo>
                <a:lnTo>
                  <a:pt x="528759" y="1114369"/>
                </a:lnTo>
                <a:lnTo>
                  <a:pt x="509988" y="1070861"/>
                </a:lnTo>
                <a:lnTo>
                  <a:pt x="477514" y="1005079"/>
                </a:lnTo>
                <a:lnTo>
                  <a:pt x="430366" y="922535"/>
                </a:lnTo>
                <a:lnTo>
                  <a:pt x="395765" y="896894"/>
                </a:lnTo>
                <a:lnTo>
                  <a:pt x="359215" y="869224"/>
                </a:lnTo>
                <a:lnTo>
                  <a:pt x="321039" y="839819"/>
                </a:lnTo>
                <a:lnTo>
                  <a:pt x="241101" y="776990"/>
                </a:lnTo>
                <a:lnTo>
                  <a:pt x="158539" y="710771"/>
                </a:lnTo>
                <a:lnTo>
                  <a:pt x="25402" y="601964"/>
                </a:lnTo>
                <a:lnTo>
                  <a:pt x="2270" y="565880"/>
                </a:lnTo>
                <a:lnTo>
                  <a:pt x="0" y="544559"/>
                </a:lnTo>
                <a:lnTo>
                  <a:pt x="4470" y="523109"/>
                </a:lnTo>
                <a:lnTo>
                  <a:pt x="7145" y="516077"/>
                </a:lnTo>
                <a:lnTo>
                  <a:pt x="9744" y="509171"/>
                </a:lnTo>
                <a:lnTo>
                  <a:pt x="51551" y="400658"/>
                </a:lnTo>
                <a:lnTo>
                  <a:pt x="71219" y="350018"/>
                </a:lnTo>
                <a:lnTo>
                  <a:pt x="89741" y="302614"/>
                </a:lnTo>
                <a:lnTo>
                  <a:pt x="106907" y="258918"/>
                </a:lnTo>
                <a:lnTo>
                  <a:pt x="122284" y="219973"/>
                </a:lnTo>
                <a:lnTo>
                  <a:pt x="145607" y="161478"/>
                </a:lnTo>
                <a:lnTo>
                  <a:pt x="153887" y="140688"/>
                </a:lnTo>
                <a:lnTo>
                  <a:pt x="165208" y="112507"/>
                </a:lnTo>
                <a:lnTo>
                  <a:pt x="222830" y="2762"/>
                </a:lnTo>
                <a:lnTo>
                  <a:pt x="228317" y="0"/>
                </a:lnTo>
                <a:lnTo>
                  <a:pt x="235738" y="376"/>
                </a:lnTo>
                <a:lnTo>
                  <a:pt x="236341" y="376"/>
                </a:lnTo>
                <a:lnTo>
                  <a:pt x="236944" y="502"/>
                </a:lnTo>
                <a:lnTo>
                  <a:pt x="237609" y="502"/>
                </a:lnTo>
                <a:lnTo>
                  <a:pt x="240484" y="1130"/>
                </a:lnTo>
                <a:lnTo>
                  <a:pt x="267356" y="32898"/>
                </a:lnTo>
                <a:lnTo>
                  <a:pt x="268498" y="36665"/>
                </a:lnTo>
                <a:lnTo>
                  <a:pt x="268900" y="38046"/>
                </a:lnTo>
                <a:lnTo>
                  <a:pt x="274513" y="75842"/>
                </a:lnTo>
                <a:lnTo>
                  <a:pt x="274651" y="77348"/>
                </a:lnTo>
                <a:lnTo>
                  <a:pt x="274777" y="80362"/>
                </a:lnTo>
                <a:lnTo>
                  <a:pt x="274915" y="82623"/>
                </a:lnTo>
                <a:lnTo>
                  <a:pt x="275091" y="107418"/>
                </a:lnTo>
                <a:lnTo>
                  <a:pt x="273792" y="135109"/>
                </a:lnTo>
                <a:lnTo>
                  <a:pt x="270848" y="167133"/>
                </a:lnTo>
                <a:lnTo>
                  <a:pt x="266087" y="203794"/>
                </a:lnTo>
                <a:lnTo>
                  <a:pt x="261075" y="214879"/>
                </a:lnTo>
                <a:lnTo>
                  <a:pt x="255876" y="226459"/>
                </a:lnTo>
                <a:lnTo>
                  <a:pt x="250503" y="238509"/>
                </a:lnTo>
                <a:lnTo>
                  <a:pt x="244967" y="251007"/>
                </a:lnTo>
                <a:lnTo>
                  <a:pt x="243159" y="254900"/>
                </a:lnTo>
                <a:lnTo>
                  <a:pt x="241289" y="259061"/>
                </a:lnTo>
                <a:lnTo>
                  <a:pt x="239555" y="263062"/>
                </a:lnTo>
                <a:lnTo>
                  <a:pt x="226143" y="293507"/>
                </a:lnTo>
                <a:lnTo>
                  <a:pt x="212064" y="325719"/>
                </a:lnTo>
                <a:lnTo>
                  <a:pt x="197422" y="359438"/>
                </a:lnTo>
                <a:lnTo>
                  <a:pt x="182322" y="394404"/>
                </a:lnTo>
                <a:lnTo>
                  <a:pt x="180049" y="399552"/>
                </a:lnTo>
                <a:lnTo>
                  <a:pt x="165123" y="434193"/>
                </a:lnTo>
                <a:lnTo>
                  <a:pt x="154697" y="458569"/>
                </a:lnTo>
                <a:lnTo>
                  <a:pt x="152362" y="463968"/>
                </a:lnTo>
                <a:lnTo>
                  <a:pt x="150026" y="469493"/>
                </a:lnTo>
                <a:lnTo>
                  <a:pt x="147678" y="474892"/>
                </a:lnTo>
                <a:lnTo>
                  <a:pt x="121937" y="535038"/>
                </a:lnTo>
                <a:lnTo>
                  <a:pt x="471828" y="843806"/>
                </a:lnTo>
                <a:lnTo>
                  <a:pt x="474703" y="846443"/>
                </a:lnTo>
                <a:lnTo>
                  <a:pt x="478508" y="849707"/>
                </a:lnTo>
                <a:lnTo>
                  <a:pt x="479173" y="850335"/>
                </a:lnTo>
                <a:lnTo>
                  <a:pt x="479713" y="850712"/>
                </a:lnTo>
                <a:lnTo>
                  <a:pt x="480115" y="851089"/>
                </a:lnTo>
                <a:lnTo>
                  <a:pt x="480844" y="851717"/>
                </a:lnTo>
                <a:lnTo>
                  <a:pt x="481245" y="852093"/>
                </a:lnTo>
                <a:lnTo>
                  <a:pt x="777381" y="852093"/>
                </a:lnTo>
                <a:lnTo>
                  <a:pt x="771736" y="873183"/>
                </a:lnTo>
                <a:lnTo>
                  <a:pt x="756034" y="887503"/>
                </a:lnTo>
                <a:lnTo>
                  <a:pt x="642786" y="887503"/>
                </a:lnTo>
                <a:lnTo>
                  <a:pt x="648959" y="932536"/>
                </a:lnTo>
                <a:lnTo>
                  <a:pt x="661890" y="979088"/>
                </a:lnTo>
                <a:lnTo>
                  <a:pt x="674696" y="1015539"/>
                </a:lnTo>
                <a:lnTo>
                  <a:pt x="705083" y="1045293"/>
                </a:lnTo>
                <a:lnTo>
                  <a:pt x="766683" y="1070955"/>
                </a:lnTo>
                <a:lnTo>
                  <a:pt x="915015" y="1070955"/>
                </a:lnTo>
                <a:lnTo>
                  <a:pt x="913369" y="1081377"/>
                </a:lnTo>
                <a:lnTo>
                  <a:pt x="948266" y="1104756"/>
                </a:lnTo>
                <a:lnTo>
                  <a:pt x="970359" y="1152447"/>
                </a:lnTo>
                <a:lnTo>
                  <a:pt x="833409" y="1152447"/>
                </a:lnTo>
                <a:lnTo>
                  <a:pt x="830974" y="1154964"/>
                </a:lnTo>
                <a:lnTo>
                  <a:pt x="805721" y="1174296"/>
                </a:lnTo>
                <a:lnTo>
                  <a:pt x="804855" y="1174923"/>
                </a:lnTo>
                <a:lnTo>
                  <a:pt x="786633" y="1184084"/>
                </a:lnTo>
                <a:lnTo>
                  <a:pt x="764000" y="1191702"/>
                </a:lnTo>
                <a:lnTo>
                  <a:pt x="737005" y="1196236"/>
                </a:lnTo>
                <a:close/>
              </a:path>
              <a:path w="972820" h="1196340">
                <a:moveTo>
                  <a:pt x="777381" y="852093"/>
                </a:moveTo>
                <a:lnTo>
                  <a:pt x="481245" y="852093"/>
                </a:lnTo>
                <a:lnTo>
                  <a:pt x="479573" y="837371"/>
                </a:lnTo>
                <a:lnTo>
                  <a:pt x="478698" y="807957"/>
                </a:lnTo>
                <a:lnTo>
                  <a:pt x="483928" y="778920"/>
                </a:lnTo>
                <a:lnTo>
                  <a:pt x="500570" y="765327"/>
                </a:lnTo>
                <a:lnTo>
                  <a:pt x="540720" y="771283"/>
                </a:lnTo>
                <a:lnTo>
                  <a:pt x="663691" y="802126"/>
                </a:lnTo>
                <a:lnTo>
                  <a:pt x="712451" y="812037"/>
                </a:lnTo>
                <a:lnTo>
                  <a:pt x="780694" y="812037"/>
                </a:lnTo>
                <a:lnTo>
                  <a:pt x="781851" y="835393"/>
                </a:lnTo>
                <a:lnTo>
                  <a:pt x="777381" y="852093"/>
                </a:lnTo>
                <a:close/>
              </a:path>
              <a:path w="972820" h="1196340">
                <a:moveTo>
                  <a:pt x="780694" y="812037"/>
                </a:moveTo>
                <a:lnTo>
                  <a:pt x="712451" y="812037"/>
                </a:lnTo>
                <a:lnTo>
                  <a:pt x="744440" y="809612"/>
                </a:lnTo>
                <a:lnTo>
                  <a:pt x="767535" y="803091"/>
                </a:lnTo>
                <a:lnTo>
                  <a:pt x="780438" y="806881"/>
                </a:lnTo>
                <a:lnTo>
                  <a:pt x="780694" y="812037"/>
                </a:lnTo>
                <a:close/>
              </a:path>
              <a:path w="972820" h="1196340">
                <a:moveTo>
                  <a:pt x="706574" y="899650"/>
                </a:moveTo>
                <a:lnTo>
                  <a:pt x="642786" y="887503"/>
                </a:lnTo>
                <a:lnTo>
                  <a:pt x="756034" y="887503"/>
                </a:lnTo>
                <a:lnTo>
                  <a:pt x="748101" y="894739"/>
                </a:lnTo>
                <a:lnTo>
                  <a:pt x="706574" y="899650"/>
                </a:lnTo>
                <a:close/>
              </a:path>
              <a:path w="972820" h="1196340">
                <a:moveTo>
                  <a:pt x="915015" y="1070955"/>
                </a:moveTo>
                <a:lnTo>
                  <a:pt x="766683" y="1070955"/>
                </a:lnTo>
                <a:lnTo>
                  <a:pt x="771700" y="1068265"/>
                </a:lnTo>
                <a:lnTo>
                  <a:pt x="785912" y="1060266"/>
                </a:lnTo>
                <a:lnTo>
                  <a:pt x="808060" y="1047064"/>
                </a:lnTo>
                <a:lnTo>
                  <a:pt x="836887" y="1028765"/>
                </a:lnTo>
                <a:lnTo>
                  <a:pt x="871079" y="1014189"/>
                </a:lnTo>
                <a:lnTo>
                  <a:pt x="902703" y="1015094"/>
                </a:lnTo>
                <a:lnTo>
                  <a:pt x="920539" y="1035987"/>
                </a:lnTo>
                <a:lnTo>
                  <a:pt x="915015" y="1070955"/>
                </a:lnTo>
                <a:close/>
              </a:path>
              <a:path w="972820" h="1196340">
                <a:moveTo>
                  <a:pt x="942142" y="1185259"/>
                </a:moveTo>
                <a:lnTo>
                  <a:pt x="877890" y="1173319"/>
                </a:lnTo>
                <a:lnTo>
                  <a:pt x="838716" y="1155747"/>
                </a:lnTo>
                <a:lnTo>
                  <a:pt x="833409" y="1152447"/>
                </a:lnTo>
                <a:lnTo>
                  <a:pt x="970359" y="1152447"/>
                </a:lnTo>
                <a:lnTo>
                  <a:pt x="972428" y="1157902"/>
                </a:lnTo>
                <a:lnTo>
                  <a:pt x="965258" y="1178879"/>
                </a:lnTo>
                <a:lnTo>
                  <a:pt x="942142" y="1185259"/>
                </a:lnTo>
                <a:close/>
              </a:path>
            </a:pathLst>
          </a:custGeom>
          <a:solidFill>
            <a:srgbClr val="828AA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6117805" y="8263352"/>
            <a:ext cx="494030" cy="420370"/>
          </a:xfrm>
          <a:custGeom>
            <a:avLst/>
            <a:gdLst/>
            <a:ahLst/>
            <a:cxnLst/>
            <a:rect l="l" t="t" r="r" b="b"/>
            <a:pathLst>
              <a:path w="494029" h="420370">
                <a:moveTo>
                  <a:pt x="56038" y="218485"/>
                </a:moveTo>
                <a:lnTo>
                  <a:pt x="2547" y="86766"/>
                </a:lnTo>
                <a:lnTo>
                  <a:pt x="875" y="72043"/>
                </a:lnTo>
                <a:lnTo>
                  <a:pt x="0" y="42629"/>
                </a:lnTo>
                <a:lnTo>
                  <a:pt x="5229" y="13592"/>
                </a:lnTo>
                <a:lnTo>
                  <a:pt x="21872" y="0"/>
                </a:lnTo>
                <a:lnTo>
                  <a:pt x="62022" y="5956"/>
                </a:lnTo>
                <a:lnTo>
                  <a:pt x="184992" y="36798"/>
                </a:lnTo>
                <a:lnTo>
                  <a:pt x="206802" y="41232"/>
                </a:lnTo>
                <a:lnTo>
                  <a:pt x="27783" y="41232"/>
                </a:lnTo>
                <a:lnTo>
                  <a:pt x="19018" y="54746"/>
                </a:lnTo>
                <a:lnTo>
                  <a:pt x="21012" y="86050"/>
                </a:lnTo>
                <a:lnTo>
                  <a:pt x="33455" y="139257"/>
                </a:lnTo>
                <a:lnTo>
                  <a:pt x="56038" y="218485"/>
                </a:lnTo>
                <a:close/>
              </a:path>
              <a:path w="494029" h="420370">
                <a:moveTo>
                  <a:pt x="301995" y="46710"/>
                </a:moveTo>
                <a:lnTo>
                  <a:pt x="233752" y="46710"/>
                </a:lnTo>
                <a:lnTo>
                  <a:pt x="265741" y="44285"/>
                </a:lnTo>
                <a:lnTo>
                  <a:pt x="288837" y="37764"/>
                </a:lnTo>
                <a:lnTo>
                  <a:pt x="301740" y="41554"/>
                </a:lnTo>
                <a:lnTo>
                  <a:pt x="301995" y="46710"/>
                </a:lnTo>
                <a:close/>
              </a:path>
              <a:path w="494029" h="420370">
                <a:moveTo>
                  <a:pt x="211392" y="76514"/>
                </a:moveTo>
                <a:lnTo>
                  <a:pt x="173794" y="75480"/>
                </a:lnTo>
                <a:lnTo>
                  <a:pt x="130103" y="67030"/>
                </a:lnTo>
                <a:lnTo>
                  <a:pt x="47616" y="41390"/>
                </a:lnTo>
                <a:lnTo>
                  <a:pt x="27783" y="41232"/>
                </a:lnTo>
                <a:lnTo>
                  <a:pt x="206802" y="41232"/>
                </a:lnTo>
                <a:lnTo>
                  <a:pt x="233752" y="46710"/>
                </a:lnTo>
                <a:lnTo>
                  <a:pt x="301995" y="46710"/>
                </a:lnTo>
                <a:lnTo>
                  <a:pt x="303153" y="70066"/>
                </a:lnTo>
                <a:lnTo>
                  <a:pt x="244388" y="70191"/>
                </a:lnTo>
                <a:lnTo>
                  <a:pt x="211392" y="76514"/>
                </a:lnTo>
                <a:close/>
              </a:path>
              <a:path w="494029" h="420370">
                <a:moveTo>
                  <a:pt x="290413" y="110246"/>
                </a:moveTo>
                <a:lnTo>
                  <a:pt x="210623" y="110246"/>
                </a:lnTo>
                <a:lnTo>
                  <a:pt x="250243" y="104765"/>
                </a:lnTo>
                <a:lnTo>
                  <a:pt x="268396" y="87582"/>
                </a:lnTo>
                <a:lnTo>
                  <a:pt x="266104" y="71717"/>
                </a:lnTo>
                <a:lnTo>
                  <a:pt x="244388" y="70191"/>
                </a:lnTo>
                <a:lnTo>
                  <a:pt x="303119" y="70191"/>
                </a:lnTo>
                <a:lnTo>
                  <a:pt x="293036" y="107855"/>
                </a:lnTo>
                <a:lnTo>
                  <a:pt x="290413" y="110246"/>
                </a:lnTo>
                <a:close/>
              </a:path>
              <a:path w="494029" h="420370">
                <a:moveTo>
                  <a:pt x="197891" y="255025"/>
                </a:moveTo>
                <a:lnTo>
                  <a:pt x="164553" y="255025"/>
                </a:lnTo>
                <a:lnTo>
                  <a:pt x="126644" y="81994"/>
                </a:lnTo>
                <a:lnTo>
                  <a:pt x="130261" y="85543"/>
                </a:lnTo>
                <a:lnTo>
                  <a:pt x="143286" y="93813"/>
                </a:lnTo>
                <a:lnTo>
                  <a:pt x="168986" y="103236"/>
                </a:lnTo>
                <a:lnTo>
                  <a:pt x="210623" y="110246"/>
                </a:lnTo>
                <a:lnTo>
                  <a:pt x="290413" y="110246"/>
                </a:lnTo>
                <a:lnTo>
                  <a:pt x="277332" y="122176"/>
                </a:lnTo>
                <a:lnTo>
                  <a:pt x="164088" y="122176"/>
                </a:lnTo>
                <a:lnTo>
                  <a:pt x="170261" y="167209"/>
                </a:lnTo>
                <a:lnTo>
                  <a:pt x="183191" y="213760"/>
                </a:lnTo>
                <a:lnTo>
                  <a:pt x="195997" y="250212"/>
                </a:lnTo>
                <a:lnTo>
                  <a:pt x="197891" y="255025"/>
                </a:lnTo>
                <a:close/>
              </a:path>
              <a:path w="494029" h="420370">
                <a:moveTo>
                  <a:pt x="227871" y="134322"/>
                </a:moveTo>
                <a:lnTo>
                  <a:pt x="164088" y="122176"/>
                </a:lnTo>
                <a:lnTo>
                  <a:pt x="277332" y="122176"/>
                </a:lnTo>
                <a:lnTo>
                  <a:pt x="269397" y="129412"/>
                </a:lnTo>
                <a:lnTo>
                  <a:pt x="227871" y="134322"/>
                </a:lnTo>
                <a:close/>
              </a:path>
              <a:path w="494029" h="420370">
                <a:moveTo>
                  <a:pt x="387298" y="343984"/>
                </a:moveTo>
                <a:lnTo>
                  <a:pt x="318334" y="337647"/>
                </a:lnTo>
                <a:lnTo>
                  <a:pt x="258062" y="324929"/>
                </a:lnTo>
                <a:lnTo>
                  <a:pt x="213597" y="307774"/>
                </a:lnTo>
                <a:lnTo>
                  <a:pt x="176803" y="283556"/>
                </a:lnTo>
                <a:lnTo>
                  <a:pt x="139544" y="249646"/>
                </a:lnTo>
                <a:lnTo>
                  <a:pt x="93683" y="203417"/>
                </a:lnTo>
                <a:lnTo>
                  <a:pt x="112681" y="218738"/>
                </a:lnTo>
                <a:lnTo>
                  <a:pt x="136162" y="235672"/>
                </a:lnTo>
                <a:lnTo>
                  <a:pt x="156121" y="249380"/>
                </a:lnTo>
                <a:lnTo>
                  <a:pt x="164553" y="255025"/>
                </a:lnTo>
                <a:lnTo>
                  <a:pt x="197891" y="255025"/>
                </a:lnTo>
                <a:lnTo>
                  <a:pt x="201796" y="264944"/>
                </a:lnTo>
                <a:lnTo>
                  <a:pt x="208323" y="269306"/>
                </a:lnTo>
                <a:lnTo>
                  <a:pt x="226385" y="279965"/>
                </a:lnTo>
                <a:lnTo>
                  <a:pt x="253699" y="293285"/>
                </a:lnTo>
                <a:lnTo>
                  <a:pt x="287984" y="305628"/>
                </a:lnTo>
                <a:lnTo>
                  <a:pt x="436317" y="305628"/>
                </a:lnTo>
                <a:lnTo>
                  <a:pt x="434671" y="316050"/>
                </a:lnTo>
                <a:lnTo>
                  <a:pt x="447447" y="321614"/>
                </a:lnTo>
                <a:lnTo>
                  <a:pt x="459150" y="329297"/>
                </a:lnTo>
                <a:lnTo>
                  <a:pt x="469563" y="339428"/>
                </a:lnTo>
                <a:lnTo>
                  <a:pt x="472513" y="343705"/>
                </a:lnTo>
                <a:lnTo>
                  <a:pt x="424486" y="343705"/>
                </a:lnTo>
                <a:lnTo>
                  <a:pt x="387298" y="343984"/>
                </a:lnTo>
                <a:close/>
              </a:path>
              <a:path w="494029" h="420370">
                <a:moveTo>
                  <a:pt x="436317" y="305628"/>
                </a:moveTo>
                <a:lnTo>
                  <a:pt x="287984" y="305628"/>
                </a:lnTo>
                <a:lnTo>
                  <a:pt x="293001" y="302938"/>
                </a:lnTo>
                <a:lnTo>
                  <a:pt x="307212" y="294939"/>
                </a:lnTo>
                <a:lnTo>
                  <a:pt x="329357" y="281737"/>
                </a:lnTo>
                <a:lnTo>
                  <a:pt x="358176" y="263437"/>
                </a:lnTo>
                <a:lnTo>
                  <a:pt x="392375" y="248862"/>
                </a:lnTo>
                <a:lnTo>
                  <a:pt x="424003" y="249766"/>
                </a:lnTo>
                <a:lnTo>
                  <a:pt x="441840" y="270659"/>
                </a:lnTo>
                <a:lnTo>
                  <a:pt x="436317" y="305628"/>
                </a:lnTo>
                <a:close/>
              </a:path>
              <a:path w="494029" h="420370">
                <a:moveTo>
                  <a:pt x="489568" y="404760"/>
                </a:moveTo>
                <a:lnTo>
                  <a:pt x="459069" y="404760"/>
                </a:lnTo>
                <a:lnTo>
                  <a:pt x="463087" y="379335"/>
                </a:lnTo>
                <a:lnTo>
                  <a:pt x="444786" y="350820"/>
                </a:lnTo>
                <a:lnTo>
                  <a:pt x="424486" y="343705"/>
                </a:lnTo>
                <a:lnTo>
                  <a:pt x="472513" y="343705"/>
                </a:lnTo>
                <a:lnTo>
                  <a:pt x="478469" y="352338"/>
                </a:lnTo>
                <a:lnTo>
                  <a:pt x="493730" y="392576"/>
                </a:lnTo>
                <a:lnTo>
                  <a:pt x="489568" y="404760"/>
                </a:lnTo>
                <a:close/>
              </a:path>
              <a:path w="494029" h="420370">
                <a:moveTo>
                  <a:pt x="463444" y="419985"/>
                </a:moveTo>
                <a:lnTo>
                  <a:pt x="399192" y="408044"/>
                </a:lnTo>
                <a:lnTo>
                  <a:pt x="360018" y="390422"/>
                </a:lnTo>
                <a:lnTo>
                  <a:pt x="354710" y="387120"/>
                </a:lnTo>
                <a:lnTo>
                  <a:pt x="421080" y="403993"/>
                </a:lnTo>
                <a:lnTo>
                  <a:pt x="459069" y="404760"/>
                </a:lnTo>
                <a:lnTo>
                  <a:pt x="489568" y="404760"/>
                </a:lnTo>
                <a:lnTo>
                  <a:pt x="486560" y="413567"/>
                </a:lnTo>
                <a:lnTo>
                  <a:pt x="463444" y="419985"/>
                </a:lnTo>
                <a:close/>
              </a:path>
            </a:pathLst>
          </a:custGeom>
          <a:solidFill>
            <a:srgbClr val="61698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6231730" y="8565941"/>
            <a:ext cx="320732" cy="12828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5792273" y="7011204"/>
            <a:ext cx="380365" cy="693420"/>
          </a:xfrm>
          <a:custGeom>
            <a:avLst/>
            <a:gdLst/>
            <a:ahLst/>
            <a:cxnLst/>
            <a:rect l="l" t="t" r="r" b="b"/>
            <a:pathLst>
              <a:path w="380364" h="693420">
                <a:moveTo>
                  <a:pt x="0" y="605606"/>
                </a:moveTo>
                <a:lnTo>
                  <a:pt x="13179" y="566963"/>
                </a:lnTo>
                <a:lnTo>
                  <a:pt x="26406" y="530015"/>
                </a:lnTo>
                <a:lnTo>
                  <a:pt x="49284" y="470141"/>
                </a:lnTo>
                <a:lnTo>
                  <a:pt x="72164" y="414877"/>
                </a:lnTo>
                <a:lnTo>
                  <a:pt x="94949" y="364044"/>
                </a:lnTo>
                <a:lnTo>
                  <a:pt x="117542" y="317462"/>
                </a:lnTo>
                <a:lnTo>
                  <a:pt x="139847" y="274950"/>
                </a:lnTo>
                <a:lnTo>
                  <a:pt x="161767" y="236329"/>
                </a:lnTo>
                <a:lnTo>
                  <a:pt x="183205" y="201420"/>
                </a:lnTo>
                <a:lnTo>
                  <a:pt x="224248" y="142015"/>
                </a:lnTo>
                <a:lnTo>
                  <a:pt x="282913" y="72979"/>
                </a:lnTo>
                <a:lnTo>
                  <a:pt x="330556" y="30182"/>
                </a:lnTo>
                <a:lnTo>
                  <a:pt x="364059" y="7798"/>
                </a:lnTo>
                <a:lnTo>
                  <a:pt x="380302" y="0"/>
                </a:lnTo>
                <a:lnTo>
                  <a:pt x="364827" y="8160"/>
                </a:lnTo>
                <a:lnTo>
                  <a:pt x="346300" y="20833"/>
                </a:lnTo>
                <a:lnTo>
                  <a:pt x="303584" y="63448"/>
                </a:lnTo>
                <a:lnTo>
                  <a:pt x="281139" y="95257"/>
                </a:lnTo>
                <a:lnTo>
                  <a:pt x="259134" y="135313"/>
                </a:lnTo>
                <a:lnTo>
                  <a:pt x="238441" y="184548"/>
                </a:lnTo>
                <a:lnTo>
                  <a:pt x="219932" y="243896"/>
                </a:lnTo>
                <a:lnTo>
                  <a:pt x="204480" y="314290"/>
                </a:lnTo>
                <a:lnTo>
                  <a:pt x="192957" y="396664"/>
                </a:lnTo>
                <a:lnTo>
                  <a:pt x="176170" y="558283"/>
                </a:lnTo>
                <a:lnTo>
                  <a:pt x="75402" y="558283"/>
                </a:lnTo>
                <a:lnTo>
                  <a:pt x="48726" y="576312"/>
                </a:lnTo>
                <a:lnTo>
                  <a:pt x="0" y="605606"/>
                </a:lnTo>
                <a:close/>
              </a:path>
              <a:path w="380364" h="693420">
                <a:moveTo>
                  <a:pt x="120882" y="693125"/>
                </a:moveTo>
                <a:lnTo>
                  <a:pt x="114540" y="691423"/>
                </a:lnTo>
                <a:lnTo>
                  <a:pt x="100989" y="681291"/>
                </a:lnTo>
                <a:lnTo>
                  <a:pt x="88441" y="655197"/>
                </a:lnTo>
                <a:lnTo>
                  <a:pt x="85108" y="605606"/>
                </a:lnTo>
                <a:lnTo>
                  <a:pt x="85654" y="563916"/>
                </a:lnTo>
                <a:lnTo>
                  <a:pt x="75402" y="558283"/>
                </a:lnTo>
                <a:lnTo>
                  <a:pt x="176170" y="558283"/>
                </a:lnTo>
                <a:lnTo>
                  <a:pt x="175102" y="568564"/>
                </a:lnTo>
                <a:lnTo>
                  <a:pt x="120882" y="693125"/>
                </a:lnTo>
                <a:close/>
              </a:path>
            </a:pathLst>
          </a:custGeom>
          <a:solidFill>
            <a:srgbClr val="D0161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5792273" y="7011204"/>
            <a:ext cx="380365" cy="693420"/>
          </a:xfrm>
          <a:custGeom>
            <a:avLst/>
            <a:gdLst/>
            <a:ahLst/>
            <a:cxnLst/>
            <a:rect l="l" t="t" r="r" b="b"/>
            <a:pathLst>
              <a:path w="380364" h="693420">
                <a:moveTo>
                  <a:pt x="380301" y="0"/>
                </a:moveTo>
                <a:close/>
              </a:path>
              <a:path w="380364" h="693420">
                <a:moveTo>
                  <a:pt x="182590" y="496468"/>
                </a:moveTo>
                <a:lnTo>
                  <a:pt x="107401" y="496468"/>
                </a:lnTo>
                <a:lnTo>
                  <a:pt x="118672" y="487197"/>
                </a:lnTo>
                <a:lnTo>
                  <a:pt x="144557" y="436618"/>
                </a:lnTo>
                <a:lnTo>
                  <a:pt x="166354" y="385400"/>
                </a:lnTo>
                <a:lnTo>
                  <a:pt x="184355" y="334179"/>
                </a:lnTo>
                <a:lnTo>
                  <a:pt x="198853" y="283593"/>
                </a:lnTo>
                <a:lnTo>
                  <a:pt x="210139" y="234280"/>
                </a:lnTo>
                <a:lnTo>
                  <a:pt x="218507" y="186874"/>
                </a:lnTo>
                <a:lnTo>
                  <a:pt x="224248" y="142015"/>
                </a:lnTo>
                <a:lnTo>
                  <a:pt x="282913" y="72979"/>
                </a:lnTo>
                <a:lnTo>
                  <a:pt x="330556" y="30182"/>
                </a:lnTo>
                <a:lnTo>
                  <a:pt x="364059" y="7798"/>
                </a:lnTo>
                <a:lnTo>
                  <a:pt x="380301" y="0"/>
                </a:lnTo>
                <a:lnTo>
                  <a:pt x="364827" y="8160"/>
                </a:lnTo>
                <a:lnTo>
                  <a:pt x="346300" y="20832"/>
                </a:lnTo>
                <a:lnTo>
                  <a:pt x="303584" y="63448"/>
                </a:lnTo>
                <a:lnTo>
                  <a:pt x="281139" y="95257"/>
                </a:lnTo>
                <a:lnTo>
                  <a:pt x="259134" y="135313"/>
                </a:lnTo>
                <a:lnTo>
                  <a:pt x="238441" y="184548"/>
                </a:lnTo>
                <a:lnTo>
                  <a:pt x="219932" y="243895"/>
                </a:lnTo>
                <a:lnTo>
                  <a:pt x="204480" y="314290"/>
                </a:lnTo>
                <a:lnTo>
                  <a:pt x="192957" y="396663"/>
                </a:lnTo>
                <a:lnTo>
                  <a:pt x="182590" y="496468"/>
                </a:lnTo>
                <a:close/>
              </a:path>
              <a:path w="380364" h="693420">
                <a:moveTo>
                  <a:pt x="0" y="605606"/>
                </a:moveTo>
                <a:lnTo>
                  <a:pt x="13179" y="566963"/>
                </a:lnTo>
                <a:lnTo>
                  <a:pt x="26406" y="530015"/>
                </a:lnTo>
                <a:lnTo>
                  <a:pt x="39028" y="524969"/>
                </a:lnTo>
                <a:lnTo>
                  <a:pt x="52595" y="516862"/>
                </a:lnTo>
                <a:lnTo>
                  <a:pt x="67077" y="505223"/>
                </a:lnTo>
                <a:lnTo>
                  <a:pt x="106588" y="465191"/>
                </a:lnTo>
                <a:lnTo>
                  <a:pt x="114153" y="463544"/>
                </a:lnTo>
                <a:lnTo>
                  <a:pt x="112143" y="474781"/>
                </a:lnTo>
                <a:lnTo>
                  <a:pt x="107559" y="489043"/>
                </a:lnTo>
                <a:lnTo>
                  <a:pt x="107401" y="496468"/>
                </a:lnTo>
                <a:lnTo>
                  <a:pt x="182590" y="496468"/>
                </a:lnTo>
                <a:lnTo>
                  <a:pt x="176170" y="558283"/>
                </a:lnTo>
                <a:lnTo>
                  <a:pt x="75402" y="558283"/>
                </a:lnTo>
                <a:lnTo>
                  <a:pt x="48726" y="576311"/>
                </a:lnTo>
                <a:lnTo>
                  <a:pt x="0" y="605606"/>
                </a:lnTo>
                <a:close/>
              </a:path>
              <a:path w="380364" h="693420">
                <a:moveTo>
                  <a:pt x="120882" y="693125"/>
                </a:moveTo>
                <a:lnTo>
                  <a:pt x="114540" y="691422"/>
                </a:lnTo>
                <a:lnTo>
                  <a:pt x="100989" y="681291"/>
                </a:lnTo>
                <a:lnTo>
                  <a:pt x="88441" y="655197"/>
                </a:lnTo>
                <a:lnTo>
                  <a:pt x="85108" y="605606"/>
                </a:lnTo>
                <a:lnTo>
                  <a:pt x="85654" y="563916"/>
                </a:lnTo>
                <a:lnTo>
                  <a:pt x="75402" y="558283"/>
                </a:lnTo>
                <a:lnTo>
                  <a:pt x="176170" y="558283"/>
                </a:lnTo>
                <a:lnTo>
                  <a:pt x="175102" y="568564"/>
                </a:lnTo>
                <a:lnTo>
                  <a:pt x="120882" y="693125"/>
                </a:lnTo>
                <a:close/>
              </a:path>
            </a:pathLst>
          </a:custGeom>
          <a:solidFill>
            <a:srgbClr val="AB0A17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148203" y="4833257"/>
            <a:ext cx="5546121" cy="50090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78922" y="4833243"/>
            <a:ext cx="3628661" cy="4972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498273" y="4833252"/>
            <a:ext cx="2028942" cy="497198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5108787" y="7578638"/>
            <a:ext cx="396795" cy="101558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5173247" y="7490366"/>
            <a:ext cx="1311642" cy="118069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5845004" y="8518754"/>
            <a:ext cx="0" cy="115570"/>
          </a:xfrm>
          <a:custGeom>
            <a:avLst/>
            <a:gdLst/>
            <a:ahLst/>
            <a:cxnLst/>
            <a:rect l="l" t="t" r="r" b="b"/>
            <a:pathLst>
              <a:path w="0" h="115570">
                <a:moveTo>
                  <a:pt x="0" y="0"/>
                </a:moveTo>
                <a:lnTo>
                  <a:pt x="0" y="115018"/>
                </a:lnTo>
              </a:path>
            </a:pathLst>
          </a:custGeom>
          <a:ln w="11457">
            <a:solidFill>
              <a:srgbClr val="A3340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5826429" y="7573240"/>
            <a:ext cx="0" cy="363855"/>
          </a:xfrm>
          <a:custGeom>
            <a:avLst/>
            <a:gdLst/>
            <a:ahLst/>
            <a:cxnLst/>
            <a:rect l="l" t="t" r="r" b="b"/>
            <a:pathLst>
              <a:path w="0" h="363854">
                <a:moveTo>
                  <a:pt x="0" y="0"/>
                </a:moveTo>
                <a:lnTo>
                  <a:pt x="0" y="363639"/>
                </a:lnTo>
              </a:path>
            </a:pathLst>
          </a:custGeom>
          <a:ln w="18032">
            <a:solidFill>
              <a:srgbClr val="B1562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6334885" y="7768494"/>
            <a:ext cx="59690" cy="578485"/>
          </a:xfrm>
          <a:custGeom>
            <a:avLst/>
            <a:gdLst/>
            <a:ahLst/>
            <a:cxnLst/>
            <a:rect l="l" t="t" r="r" b="b"/>
            <a:pathLst>
              <a:path w="59689" h="578484">
                <a:moveTo>
                  <a:pt x="9292" y="577856"/>
                </a:moveTo>
                <a:lnTo>
                  <a:pt x="23647" y="524759"/>
                </a:lnTo>
                <a:lnTo>
                  <a:pt x="31266" y="485942"/>
                </a:lnTo>
                <a:lnTo>
                  <a:pt x="31894" y="482928"/>
                </a:lnTo>
                <a:lnTo>
                  <a:pt x="32270" y="480040"/>
                </a:lnTo>
                <a:lnTo>
                  <a:pt x="33526" y="470873"/>
                </a:lnTo>
                <a:lnTo>
                  <a:pt x="34781" y="461958"/>
                </a:lnTo>
                <a:lnTo>
                  <a:pt x="35284" y="458944"/>
                </a:lnTo>
                <a:lnTo>
                  <a:pt x="36037" y="452917"/>
                </a:lnTo>
                <a:lnTo>
                  <a:pt x="40730" y="398484"/>
                </a:lnTo>
                <a:lnTo>
                  <a:pt x="42190" y="325719"/>
                </a:lnTo>
                <a:lnTo>
                  <a:pt x="42064" y="313664"/>
                </a:lnTo>
                <a:lnTo>
                  <a:pt x="38876" y="252957"/>
                </a:lnTo>
                <a:lnTo>
                  <a:pt x="31684" y="180356"/>
                </a:lnTo>
                <a:lnTo>
                  <a:pt x="24034" y="126070"/>
                </a:lnTo>
                <a:lnTo>
                  <a:pt x="14816" y="71949"/>
                </a:lnTo>
                <a:lnTo>
                  <a:pt x="3974" y="17916"/>
                </a:lnTo>
                <a:lnTo>
                  <a:pt x="0" y="0"/>
                </a:lnTo>
                <a:lnTo>
                  <a:pt x="12498" y="34652"/>
                </a:lnTo>
                <a:lnTo>
                  <a:pt x="32455" y="105699"/>
                </a:lnTo>
                <a:lnTo>
                  <a:pt x="47040" y="178155"/>
                </a:lnTo>
                <a:lnTo>
                  <a:pt x="56253" y="251596"/>
                </a:lnTo>
                <a:lnTo>
                  <a:pt x="59402" y="307102"/>
                </a:lnTo>
                <a:lnTo>
                  <a:pt x="59556" y="319691"/>
                </a:lnTo>
                <a:lnTo>
                  <a:pt x="59453" y="344156"/>
                </a:lnTo>
                <a:lnTo>
                  <a:pt x="58890" y="362635"/>
                </a:lnTo>
                <a:lnTo>
                  <a:pt x="57886" y="381219"/>
                </a:lnTo>
                <a:lnTo>
                  <a:pt x="57509" y="387372"/>
                </a:lnTo>
                <a:lnTo>
                  <a:pt x="56756" y="393525"/>
                </a:lnTo>
                <a:lnTo>
                  <a:pt x="56253" y="399677"/>
                </a:lnTo>
                <a:lnTo>
                  <a:pt x="48660" y="454887"/>
                </a:lnTo>
                <a:lnTo>
                  <a:pt x="35912" y="508920"/>
                </a:lnTo>
                <a:lnTo>
                  <a:pt x="17000" y="561099"/>
                </a:lnTo>
                <a:lnTo>
                  <a:pt x="9292" y="57785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5201559" y="7768495"/>
            <a:ext cx="59690" cy="578485"/>
          </a:xfrm>
          <a:custGeom>
            <a:avLst/>
            <a:gdLst/>
            <a:ahLst/>
            <a:cxnLst/>
            <a:rect l="l" t="t" r="r" b="b"/>
            <a:pathLst>
              <a:path w="59689" h="578484">
                <a:moveTo>
                  <a:pt x="50203" y="577856"/>
                </a:moveTo>
                <a:lnTo>
                  <a:pt x="29303" y="526596"/>
                </a:lnTo>
                <a:lnTo>
                  <a:pt x="14599" y="473040"/>
                </a:lnTo>
                <a:lnTo>
                  <a:pt x="6795" y="430441"/>
                </a:lnTo>
                <a:lnTo>
                  <a:pt x="6104" y="424288"/>
                </a:lnTo>
                <a:lnTo>
                  <a:pt x="5263" y="418136"/>
                </a:lnTo>
                <a:lnTo>
                  <a:pt x="4108" y="408969"/>
                </a:lnTo>
                <a:lnTo>
                  <a:pt x="3152" y="398484"/>
                </a:lnTo>
                <a:lnTo>
                  <a:pt x="2726" y="393525"/>
                </a:lnTo>
                <a:lnTo>
                  <a:pt x="1998" y="387372"/>
                </a:lnTo>
                <a:lnTo>
                  <a:pt x="1633" y="380309"/>
                </a:lnTo>
                <a:lnTo>
                  <a:pt x="629" y="362635"/>
                </a:lnTo>
                <a:lnTo>
                  <a:pt x="85" y="344156"/>
                </a:lnTo>
                <a:lnTo>
                  <a:pt x="793" y="288551"/>
                </a:lnTo>
                <a:lnTo>
                  <a:pt x="7211" y="214781"/>
                </a:lnTo>
                <a:lnTo>
                  <a:pt x="19138" y="141764"/>
                </a:lnTo>
                <a:lnTo>
                  <a:pt x="36314" y="69941"/>
                </a:lnTo>
                <a:lnTo>
                  <a:pt x="59508" y="0"/>
                </a:lnTo>
                <a:lnTo>
                  <a:pt x="55528" y="17916"/>
                </a:lnTo>
                <a:lnTo>
                  <a:pt x="51732" y="35880"/>
                </a:lnTo>
                <a:lnTo>
                  <a:pt x="41448" y="89958"/>
                </a:lnTo>
                <a:lnTo>
                  <a:pt x="32787" y="144150"/>
                </a:lnTo>
                <a:lnTo>
                  <a:pt x="23826" y="216633"/>
                </a:lnTo>
                <a:lnTo>
                  <a:pt x="18435" y="289304"/>
                </a:lnTo>
                <a:lnTo>
                  <a:pt x="17719" y="307512"/>
                </a:lnTo>
                <a:lnTo>
                  <a:pt x="17455" y="313664"/>
                </a:lnTo>
                <a:lnTo>
                  <a:pt x="17506" y="319691"/>
                </a:lnTo>
                <a:lnTo>
                  <a:pt x="17355" y="325719"/>
                </a:lnTo>
                <a:lnTo>
                  <a:pt x="17229" y="356106"/>
                </a:lnTo>
                <a:lnTo>
                  <a:pt x="18780" y="398484"/>
                </a:lnTo>
                <a:lnTo>
                  <a:pt x="23545" y="452917"/>
                </a:lnTo>
                <a:lnTo>
                  <a:pt x="23834" y="455931"/>
                </a:lnTo>
                <a:lnTo>
                  <a:pt x="24248" y="458944"/>
                </a:lnTo>
                <a:lnTo>
                  <a:pt x="24713" y="461958"/>
                </a:lnTo>
                <a:lnTo>
                  <a:pt x="25994" y="470873"/>
                </a:lnTo>
                <a:lnTo>
                  <a:pt x="27651" y="482928"/>
                </a:lnTo>
                <a:lnTo>
                  <a:pt x="28292" y="485941"/>
                </a:lnTo>
                <a:lnTo>
                  <a:pt x="28794" y="488955"/>
                </a:lnTo>
                <a:lnTo>
                  <a:pt x="32071" y="506911"/>
                </a:lnTo>
                <a:lnTo>
                  <a:pt x="35898" y="524759"/>
                </a:lnTo>
                <a:lnTo>
                  <a:pt x="40247" y="542525"/>
                </a:lnTo>
                <a:lnTo>
                  <a:pt x="45041" y="560220"/>
                </a:lnTo>
                <a:lnTo>
                  <a:pt x="50203" y="57785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5729392" y="7311308"/>
            <a:ext cx="105990" cy="15595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6168264" y="8054159"/>
            <a:ext cx="384810" cy="583565"/>
          </a:xfrm>
          <a:custGeom>
            <a:avLst/>
            <a:gdLst/>
            <a:ahLst/>
            <a:cxnLst/>
            <a:rect l="l" t="t" r="r" b="b"/>
            <a:pathLst>
              <a:path w="384809" h="583565">
                <a:moveTo>
                  <a:pt x="83197" y="230680"/>
                </a:moveTo>
                <a:lnTo>
                  <a:pt x="53734" y="221846"/>
                </a:lnTo>
                <a:lnTo>
                  <a:pt x="28121" y="193999"/>
                </a:lnTo>
                <a:lnTo>
                  <a:pt x="15999" y="168184"/>
                </a:lnTo>
                <a:lnTo>
                  <a:pt x="25609" y="158778"/>
                </a:lnTo>
                <a:lnTo>
                  <a:pt x="49063" y="153704"/>
                </a:lnTo>
                <a:lnTo>
                  <a:pt x="78473" y="140885"/>
                </a:lnTo>
                <a:lnTo>
                  <a:pt x="110521" y="114716"/>
                </a:lnTo>
                <a:lnTo>
                  <a:pt x="185832" y="46176"/>
                </a:lnTo>
                <a:lnTo>
                  <a:pt x="214222" y="21283"/>
                </a:lnTo>
                <a:lnTo>
                  <a:pt x="236561" y="4018"/>
                </a:lnTo>
                <a:lnTo>
                  <a:pt x="239197" y="2260"/>
                </a:lnTo>
                <a:lnTo>
                  <a:pt x="241458" y="878"/>
                </a:lnTo>
                <a:lnTo>
                  <a:pt x="243467" y="0"/>
                </a:lnTo>
                <a:lnTo>
                  <a:pt x="263024" y="2946"/>
                </a:lnTo>
                <a:lnTo>
                  <a:pt x="280321" y="23104"/>
                </a:lnTo>
                <a:lnTo>
                  <a:pt x="293474" y="48064"/>
                </a:lnTo>
                <a:lnTo>
                  <a:pt x="300599" y="65420"/>
                </a:lnTo>
                <a:lnTo>
                  <a:pt x="300976" y="66550"/>
                </a:lnTo>
                <a:lnTo>
                  <a:pt x="301177" y="67052"/>
                </a:lnTo>
                <a:lnTo>
                  <a:pt x="301227" y="67429"/>
                </a:lnTo>
                <a:lnTo>
                  <a:pt x="302564" y="67429"/>
                </a:lnTo>
                <a:lnTo>
                  <a:pt x="304115" y="69061"/>
                </a:lnTo>
                <a:lnTo>
                  <a:pt x="340263" y="111864"/>
                </a:lnTo>
                <a:lnTo>
                  <a:pt x="366899" y="157586"/>
                </a:lnTo>
                <a:lnTo>
                  <a:pt x="374082" y="174662"/>
                </a:lnTo>
                <a:lnTo>
                  <a:pt x="175410" y="174662"/>
                </a:lnTo>
                <a:lnTo>
                  <a:pt x="166620" y="182699"/>
                </a:lnTo>
                <a:lnTo>
                  <a:pt x="119747" y="218350"/>
                </a:lnTo>
                <a:lnTo>
                  <a:pt x="83197" y="230680"/>
                </a:lnTo>
                <a:close/>
              </a:path>
              <a:path w="384809" h="583565">
                <a:moveTo>
                  <a:pt x="302564" y="67429"/>
                </a:moveTo>
                <a:lnTo>
                  <a:pt x="301227" y="67429"/>
                </a:lnTo>
                <a:lnTo>
                  <a:pt x="301353" y="67052"/>
                </a:lnTo>
                <a:lnTo>
                  <a:pt x="301730" y="66550"/>
                </a:lnTo>
                <a:lnTo>
                  <a:pt x="302564" y="67429"/>
                </a:lnTo>
                <a:close/>
              </a:path>
              <a:path w="384809" h="583565">
                <a:moveTo>
                  <a:pt x="347359" y="394780"/>
                </a:moveTo>
                <a:lnTo>
                  <a:pt x="152180" y="394780"/>
                </a:lnTo>
                <a:lnTo>
                  <a:pt x="176662" y="367787"/>
                </a:lnTo>
                <a:lnTo>
                  <a:pt x="194527" y="343172"/>
                </a:lnTo>
                <a:lnTo>
                  <a:pt x="205471" y="325244"/>
                </a:lnTo>
                <a:lnTo>
                  <a:pt x="209187" y="318310"/>
                </a:lnTo>
                <a:lnTo>
                  <a:pt x="207388" y="302593"/>
                </a:lnTo>
                <a:lnTo>
                  <a:pt x="201575" y="264427"/>
                </a:lnTo>
                <a:lnTo>
                  <a:pt x="191123" y="217290"/>
                </a:lnTo>
                <a:lnTo>
                  <a:pt x="175410" y="174662"/>
                </a:lnTo>
                <a:lnTo>
                  <a:pt x="374082" y="174662"/>
                </a:lnTo>
                <a:lnTo>
                  <a:pt x="374421" y="175544"/>
                </a:lnTo>
                <a:lnTo>
                  <a:pt x="376567" y="181569"/>
                </a:lnTo>
                <a:lnTo>
                  <a:pt x="376753" y="223367"/>
                </a:lnTo>
                <a:lnTo>
                  <a:pt x="377964" y="259514"/>
                </a:lnTo>
                <a:lnTo>
                  <a:pt x="381715" y="312786"/>
                </a:lnTo>
                <a:lnTo>
                  <a:pt x="384728" y="338025"/>
                </a:lnTo>
                <a:lnTo>
                  <a:pt x="381144" y="344398"/>
                </a:lnTo>
                <a:lnTo>
                  <a:pt x="370838" y="361332"/>
                </a:lnTo>
                <a:lnTo>
                  <a:pt x="354481" y="385541"/>
                </a:lnTo>
                <a:lnTo>
                  <a:pt x="347359" y="394780"/>
                </a:lnTo>
                <a:close/>
              </a:path>
              <a:path w="384809" h="583565">
                <a:moveTo>
                  <a:pt x="27681" y="583380"/>
                </a:moveTo>
                <a:lnTo>
                  <a:pt x="11510" y="568250"/>
                </a:lnTo>
                <a:lnTo>
                  <a:pt x="6146" y="525620"/>
                </a:lnTo>
                <a:lnTo>
                  <a:pt x="6146" y="520597"/>
                </a:lnTo>
                <a:lnTo>
                  <a:pt x="20773" y="481232"/>
                </a:lnTo>
                <a:lnTo>
                  <a:pt x="27618" y="473008"/>
                </a:lnTo>
                <a:lnTo>
                  <a:pt x="0" y="436280"/>
                </a:lnTo>
                <a:lnTo>
                  <a:pt x="5942" y="409440"/>
                </a:lnTo>
                <a:lnTo>
                  <a:pt x="33428" y="393760"/>
                </a:lnTo>
                <a:lnTo>
                  <a:pt x="70436" y="390511"/>
                </a:lnTo>
                <a:lnTo>
                  <a:pt x="89876" y="392127"/>
                </a:lnTo>
                <a:lnTo>
                  <a:pt x="107008" y="393273"/>
                </a:lnTo>
                <a:lnTo>
                  <a:pt x="121644" y="394042"/>
                </a:lnTo>
                <a:lnTo>
                  <a:pt x="133596" y="394529"/>
                </a:lnTo>
                <a:lnTo>
                  <a:pt x="145651" y="394780"/>
                </a:lnTo>
                <a:lnTo>
                  <a:pt x="347359" y="394780"/>
                </a:lnTo>
                <a:lnTo>
                  <a:pt x="332744" y="413740"/>
                </a:lnTo>
                <a:lnTo>
                  <a:pt x="327231" y="420068"/>
                </a:lnTo>
                <a:lnTo>
                  <a:pt x="321632" y="426407"/>
                </a:lnTo>
                <a:lnTo>
                  <a:pt x="293876" y="454200"/>
                </a:lnTo>
                <a:lnTo>
                  <a:pt x="237281" y="491440"/>
                </a:lnTo>
                <a:lnTo>
                  <a:pt x="217443" y="498121"/>
                </a:lnTo>
                <a:lnTo>
                  <a:pt x="131587" y="498121"/>
                </a:lnTo>
                <a:lnTo>
                  <a:pt x="128458" y="503516"/>
                </a:lnTo>
                <a:lnTo>
                  <a:pt x="118795" y="517646"/>
                </a:lnTo>
                <a:lnTo>
                  <a:pt x="102187" y="537427"/>
                </a:lnTo>
                <a:lnTo>
                  <a:pt x="78222" y="559774"/>
                </a:lnTo>
                <a:lnTo>
                  <a:pt x="51103" y="578169"/>
                </a:lnTo>
                <a:lnTo>
                  <a:pt x="27681" y="583380"/>
                </a:lnTo>
                <a:close/>
              </a:path>
              <a:path w="384809" h="583565">
                <a:moveTo>
                  <a:pt x="167374" y="504525"/>
                </a:moveTo>
                <a:lnTo>
                  <a:pt x="166369" y="504399"/>
                </a:lnTo>
                <a:lnTo>
                  <a:pt x="164486" y="504399"/>
                </a:lnTo>
                <a:lnTo>
                  <a:pt x="151668" y="502977"/>
                </a:lnTo>
                <a:lnTo>
                  <a:pt x="141711" y="501024"/>
                </a:lnTo>
                <a:lnTo>
                  <a:pt x="134979" y="499190"/>
                </a:lnTo>
                <a:lnTo>
                  <a:pt x="131838" y="498121"/>
                </a:lnTo>
                <a:lnTo>
                  <a:pt x="217443" y="498121"/>
                </a:lnTo>
                <a:lnTo>
                  <a:pt x="211337" y="500177"/>
                </a:lnTo>
                <a:lnTo>
                  <a:pt x="187772" y="504087"/>
                </a:lnTo>
                <a:lnTo>
                  <a:pt x="167374" y="504525"/>
                </a:lnTo>
                <a:close/>
              </a:path>
            </a:pathLst>
          </a:custGeom>
          <a:solidFill>
            <a:srgbClr val="828AA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6168264" y="8054033"/>
            <a:ext cx="316230" cy="583565"/>
          </a:xfrm>
          <a:custGeom>
            <a:avLst/>
            <a:gdLst/>
            <a:ahLst/>
            <a:cxnLst/>
            <a:rect l="l" t="t" r="r" b="b"/>
            <a:pathLst>
              <a:path w="316229" h="583565">
                <a:moveTo>
                  <a:pt x="85849" y="230649"/>
                </a:moveTo>
                <a:lnTo>
                  <a:pt x="54842" y="222729"/>
                </a:lnTo>
                <a:lnTo>
                  <a:pt x="28120" y="194125"/>
                </a:lnTo>
                <a:lnTo>
                  <a:pt x="15946" y="168307"/>
                </a:lnTo>
                <a:lnTo>
                  <a:pt x="25562" y="158888"/>
                </a:lnTo>
                <a:lnTo>
                  <a:pt x="49045" y="153777"/>
                </a:lnTo>
                <a:lnTo>
                  <a:pt x="78472" y="140885"/>
                </a:lnTo>
                <a:lnTo>
                  <a:pt x="116807" y="109230"/>
                </a:lnTo>
                <a:lnTo>
                  <a:pt x="164784" y="65451"/>
                </a:lnTo>
                <a:lnTo>
                  <a:pt x="210853" y="24167"/>
                </a:lnTo>
                <a:lnTo>
                  <a:pt x="243467" y="0"/>
                </a:lnTo>
                <a:lnTo>
                  <a:pt x="264536" y="4269"/>
                </a:lnTo>
                <a:lnTo>
                  <a:pt x="282816" y="27467"/>
                </a:lnTo>
                <a:lnTo>
                  <a:pt x="288644" y="39213"/>
                </a:lnTo>
                <a:lnTo>
                  <a:pt x="257632" y="39213"/>
                </a:lnTo>
                <a:lnTo>
                  <a:pt x="240204" y="48682"/>
                </a:lnTo>
                <a:lnTo>
                  <a:pt x="179430" y="110121"/>
                </a:lnTo>
                <a:lnTo>
                  <a:pt x="144850" y="138122"/>
                </a:lnTo>
                <a:lnTo>
                  <a:pt x="112177" y="156706"/>
                </a:lnTo>
                <a:lnTo>
                  <a:pt x="80105" y="166626"/>
                </a:lnTo>
                <a:lnTo>
                  <a:pt x="61599" y="178196"/>
                </a:lnTo>
                <a:lnTo>
                  <a:pt x="67015" y="193262"/>
                </a:lnTo>
                <a:lnTo>
                  <a:pt x="91123" y="199876"/>
                </a:lnTo>
                <a:lnTo>
                  <a:pt x="144211" y="199876"/>
                </a:lnTo>
                <a:lnTo>
                  <a:pt x="124814" y="215473"/>
                </a:lnTo>
                <a:lnTo>
                  <a:pt x="85849" y="230649"/>
                </a:lnTo>
                <a:close/>
              </a:path>
              <a:path w="316229" h="583565">
                <a:moveTo>
                  <a:pt x="316044" y="208942"/>
                </a:moveTo>
                <a:lnTo>
                  <a:pt x="298713" y="128407"/>
                </a:lnTo>
                <a:lnTo>
                  <a:pt x="284676" y="75595"/>
                </a:lnTo>
                <a:lnTo>
                  <a:pt x="271719" y="47024"/>
                </a:lnTo>
                <a:lnTo>
                  <a:pt x="257632" y="39213"/>
                </a:lnTo>
                <a:lnTo>
                  <a:pt x="288644" y="39213"/>
                </a:lnTo>
                <a:lnTo>
                  <a:pt x="295892" y="53820"/>
                </a:lnTo>
                <a:lnTo>
                  <a:pt x="301353" y="67554"/>
                </a:lnTo>
                <a:lnTo>
                  <a:pt x="316044" y="208942"/>
                </a:lnTo>
                <a:close/>
              </a:path>
              <a:path w="316229" h="583565">
                <a:moveTo>
                  <a:pt x="144211" y="199876"/>
                </a:moveTo>
                <a:lnTo>
                  <a:pt x="91123" y="199876"/>
                </a:lnTo>
                <a:lnTo>
                  <a:pt x="128699" y="186089"/>
                </a:lnTo>
                <a:lnTo>
                  <a:pt x="162139" y="160344"/>
                </a:lnTo>
                <a:lnTo>
                  <a:pt x="180370" y="139943"/>
                </a:lnTo>
                <a:lnTo>
                  <a:pt x="187958" y="126511"/>
                </a:lnTo>
                <a:lnTo>
                  <a:pt x="189473" y="121673"/>
                </a:lnTo>
                <a:lnTo>
                  <a:pt x="204403" y="174788"/>
                </a:lnTo>
                <a:lnTo>
                  <a:pt x="175410" y="174788"/>
                </a:lnTo>
                <a:lnTo>
                  <a:pt x="144211" y="199876"/>
                </a:lnTo>
                <a:close/>
              </a:path>
              <a:path w="316229" h="583565">
                <a:moveTo>
                  <a:pt x="190271" y="394905"/>
                </a:moveTo>
                <a:lnTo>
                  <a:pt x="152180" y="394905"/>
                </a:lnTo>
                <a:lnTo>
                  <a:pt x="176661" y="367913"/>
                </a:lnTo>
                <a:lnTo>
                  <a:pt x="194527" y="343298"/>
                </a:lnTo>
                <a:lnTo>
                  <a:pt x="205471" y="325369"/>
                </a:lnTo>
                <a:lnTo>
                  <a:pt x="209187" y="318436"/>
                </a:lnTo>
                <a:lnTo>
                  <a:pt x="207388" y="302718"/>
                </a:lnTo>
                <a:lnTo>
                  <a:pt x="201575" y="264552"/>
                </a:lnTo>
                <a:lnTo>
                  <a:pt x="191123" y="217416"/>
                </a:lnTo>
                <a:lnTo>
                  <a:pt x="175410" y="174788"/>
                </a:lnTo>
                <a:lnTo>
                  <a:pt x="204403" y="174788"/>
                </a:lnTo>
                <a:lnTo>
                  <a:pt x="237439" y="292318"/>
                </a:lnTo>
                <a:lnTo>
                  <a:pt x="250991" y="292318"/>
                </a:lnTo>
                <a:lnTo>
                  <a:pt x="239960" y="323152"/>
                </a:lnTo>
                <a:lnTo>
                  <a:pt x="218862" y="361831"/>
                </a:lnTo>
                <a:lnTo>
                  <a:pt x="190271" y="394905"/>
                </a:lnTo>
                <a:close/>
              </a:path>
              <a:path w="316229" h="583565">
                <a:moveTo>
                  <a:pt x="250991" y="292318"/>
                </a:moveTo>
                <a:lnTo>
                  <a:pt x="237439" y="292318"/>
                </a:lnTo>
                <a:lnTo>
                  <a:pt x="242223" y="283367"/>
                </a:lnTo>
                <a:lnTo>
                  <a:pt x="253386" y="261868"/>
                </a:lnTo>
                <a:lnTo>
                  <a:pt x="266151" y="235848"/>
                </a:lnTo>
                <a:lnTo>
                  <a:pt x="275737" y="213337"/>
                </a:lnTo>
                <a:lnTo>
                  <a:pt x="256935" y="275703"/>
                </a:lnTo>
                <a:lnTo>
                  <a:pt x="250991" y="292318"/>
                </a:lnTo>
                <a:close/>
              </a:path>
              <a:path w="316229" h="583565">
                <a:moveTo>
                  <a:pt x="27665" y="583506"/>
                </a:moveTo>
                <a:lnTo>
                  <a:pt x="11458" y="568375"/>
                </a:lnTo>
                <a:lnTo>
                  <a:pt x="6021" y="525745"/>
                </a:lnTo>
                <a:lnTo>
                  <a:pt x="7824" y="510126"/>
                </a:lnTo>
                <a:lnTo>
                  <a:pt x="12252" y="496284"/>
                </a:lnTo>
                <a:lnTo>
                  <a:pt x="18964" y="484020"/>
                </a:lnTo>
                <a:lnTo>
                  <a:pt x="27618" y="473133"/>
                </a:lnTo>
                <a:lnTo>
                  <a:pt x="0" y="436405"/>
                </a:lnTo>
                <a:lnTo>
                  <a:pt x="5942" y="409565"/>
                </a:lnTo>
                <a:lnTo>
                  <a:pt x="33428" y="393885"/>
                </a:lnTo>
                <a:lnTo>
                  <a:pt x="70436" y="390636"/>
                </a:lnTo>
                <a:lnTo>
                  <a:pt x="104451" y="393263"/>
                </a:lnTo>
                <a:lnTo>
                  <a:pt x="130190" y="394513"/>
                </a:lnTo>
                <a:lnTo>
                  <a:pt x="146488" y="394892"/>
                </a:lnTo>
                <a:lnTo>
                  <a:pt x="190271" y="394905"/>
                </a:lnTo>
                <a:lnTo>
                  <a:pt x="187692" y="397889"/>
                </a:lnTo>
                <a:lnTo>
                  <a:pt x="140502" y="437472"/>
                </a:lnTo>
                <a:lnTo>
                  <a:pt x="82624" y="475448"/>
                </a:lnTo>
                <a:lnTo>
                  <a:pt x="49655" y="492659"/>
                </a:lnTo>
                <a:lnTo>
                  <a:pt x="35050" y="508457"/>
                </a:lnTo>
                <a:lnTo>
                  <a:pt x="32264" y="542195"/>
                </a:lnTo>
                <a:lnTo>
                  <a:pt x="47836" y="562839"/>
                </a:lnTo>
                <a:lnTo>
                  <a:pt x="73888" y="562839"/>
                </a:lnTo>
                <a:lnTo>
                  <a:pt x="51101" y="578295"/>
                </a:lnTo>
                <a:lnTo>
                  <a:pt x="27665" y="583506"/>
                </a:lnTo>
                <a:close/>
              </a:path>
              <a:path w="316229" h="583565">
                <a:moveTo>
                  <a:pt x="73888" y="562839"/>
                </a:moveTo>
                <a:lnTo>
                  <a:pt x="47836" y="562839"/>
                </a:lnTo>
                <a:lnTo>
                  <a:pt x="81031" y="544329"/>
                </a:lnTo>
                <a:lnTo>
                  <a:pt x="131587" y="498246"/>
                </a:lnTo>
                <a:lnTo>
                  <a:pt x="128458" y="503642"/>
                </a:lnTo>
                <a:lnTo>
                  <a:pt x="118795" y="517772"/>
                </a:lnTo>
                <a:lnTo>
                  <a:pt x="102187" y="537553"/>
                </a:lnTo>
                <a:lnTo>
                  <a:pt x="78221" y="559900"/>
                </a:lnTo>
                <a:lnTo>
                  <a:pt x="73888" y="562839"/>
                </a:lnTo>
                <a:close/>
              </a:path>
              <a:path w="316229" h="583565">
                <a:moveTo>
                  <a:pt x="78221" y="559900"/>
                </a:moveTo>
                <a:close/>
              </a:path>
            </a:pathLst>
          </a:custGeom>
          <a:solidFill>
            <a:srgbClr val="61698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6195883" y="8365061"/>
            <a:ext cx="305000" cy="19362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762807" y="7498026"/>
            <a:ext cx="972819" cy="1196340"/>
          </a:xfrm>
          <a:custGeom>
            <a:avLst/>
            <a:gdLst/>
            <a:ahLst/>
            <a:cxnLst/>
            <a:rect l="l" t="t" r="r" b="b"/>
            <a:pathLst>
              <a:path w="972820" h="1196340">
                <a:moveTo>
                  <a:pt x="737005" y="1196236"/>
                </a:moveTo>
                <a:lnTo>
                  <a:pt x="682496" y="1192789"/>
                </a:lnTo>
                <a:lnTo>
                  <a:pt x="637398" y="1180429"/>
                </a:lnTo>
                <a:lnTo>
                  <a:pt x="583826" y="1157801"/>
                </a:lnTo>
                <a:lnTo>
                  <a:pt x="540954" y="1134042"/>
                </a:lnTo>
                <a:lnTo>
                  <a:pt x="528759" y="1114369"/>
                </a:lnTo>
                <a:lnTo>
                  <a:pt x="509988" y="1070861"/>
                </a:lnTo>
                <a:lnTo>
                  <a:pt x="477514" y="1005079"/>
                </a:lnTo>
                <a:lnTo>
                  <a:pt x="430366" y="922535"/>
                </a:lnTo>
                <a:lnTo>
                  <a:pt x="395765" y="896894"/>
                </a:lnTo>
                <a:lnTo>
                  <a:pt x="359215" y="869224"/>
                </a:lnTo>
                <a:lnTo>
                  <a:pt x="321039" y="839819"/>
                </a:lnTo>
                <a:lnTo>
                  <a:pt x="241101" y="776990"/>
                </a:lnTo>
                <a:lnTo>
                  <a:pt x="158539" y="710771"/>
                </a:lnTo>
                <a:lnTo>
                  <a:pt x="25402" y="601964"/>
                </a:lnTo>
                <a:lnTo>
                  <a:pt x="2270" y="565880"/>
                </a:lnTo>
                <a:lnTo>
                  <a:pt x="0" y="544559"/>
                </a:lnTo>
                <a:lnTo>
                  <a:pt x="4470" y="523109"/>
                </a:lnTo>
                <a:lnTo>
                  <a:pt x="7145" y="516077"/>
                </a:lnTo>
                <a:lnTo>
                  <a:pt x="9744" y="509171"/>
                </a:lnTo>
                <a:lnTo>
                  <a:pt x="51551" y="400658"/>
                </a:lnTo>
                <a:lnTo>
                  <a:pt x="71219" y="350018"/>
                </a:lnTo>
                <a:lnTo>
                  <a:pt x="89741" y="302614"/>
                </a:lnTo>
                <a:lnTo>
                  <a:pt x="106907" y="258918"/>
                </a:lnTo>
                <a:lnTo>
                  <a:pt x="122284" y="219973"/>
                </a:lnTo>
                <a:lnTo>
                  <a:pt x="145607" y="161478"/>
                </a:lnTo>
                <a:lnTo>
                  <a:pt x="153887" y="140688"/>
                </a:lnTo>
                <a:lnTo>
                  <a:pt x="165208" y="112507"/>
                </a:lnTo>
                <a:lnTo>
                  <a:pt x="222830" y="2762"/>
                </a:lnTo>
                <a:lnTo>
                  <a:pt x="228317" y="0"/>
                </a:lnTo>
                <a:lnTo>
                  <a:pt x="235738" y="376"/>
                </a:lnTo>
                <a:lnTo>
                  <a:pt x="236341" y="376"/>
                </a:lnTo>
                <a:lnTo>
                  <a:pt x="236944" y="502"/>
                </a:lnTo>
                <a:lnTo>
                  <a:pt x="237609" y="502"/>
                </a:lnTo>
                <a:lnTo>
                  <a:pt x="240484" y="1130"/>
                </a:lnTo>
                <a:lnTo>
                  <a:pt x="267356" y="32898"/>
                </a:lnTo>
                <a:lnTo>
                  <a:pt x="268498" y="36665"/>
                </a:lnTo>
                <a:lnTo>
                  <a:pt x="268900" y="38046"/>
                </a:lnTo>
                <a:lnTo>
                  <a:pt x="274513" y="75842"/>
                </a:lnTo>
                <a:lnTo>
                  <a:pt x="274651" y="77348"/>
                </a:lnTo>
                <a:lnTo>
                  <a:pt x="274777" y="80362"/>
                </a:lnTo>
                <a:lnTo>
                  <a:pt x="274915" y="82623"/>
                </a:lnTo>
                <a:lnTo>
                  <a:pt x="275091" y="107418"/>
                </a:lnTo>
                <a:lnTo>
                  <a:pt x="273792" y="135109"/>
                </a:lnTo>
                <a:lnTo>
                  <a:pt x="270848" y="167133"/>
                </a:lnTo>
                <a:lnTo>
                  <a:pt x="266087" y="203794"/>
                </a:lnTo>
                <a:lnTo>
                  <a:pt x="261075" y="214879"/>
                </a:lnTo>
                <a:lnTo>
                  <a:pt x="255876" y="226459"/>
                </a:lnTo>
                <a:lnTo>
                  <a:pt x="250503" y="238509"/>
                </a:lnTo>
                <a:lnTo>
                  <a:pt x="244967" y="251007"/>
                </a:lnTo>
                <a:lnTo>
                  <a:pt x="243159" y="254900"/>
                </a:lnTo>
                <a:lnTo>
                  <a:pt x="241289" y="259061"/>
                </a:lnTo>
                <a:lnTo>
                  <a:pt x="239555" y="263062"/>
                </a:lnTo>
                <a:lnTo>
                  <a:pt x="226143" y="293507"/>
                </a:lnTo>
                <a:lnTo>
                  <a:pt x="212064" y="325719"/>
                </a:lnTo>
                <a:lnTo>
                  <a:pt x="197422" y="359438"/>
                </a:lnTo>
                <a:lnTo>
                  <a:pt x="182322" y="394404"/>
                </a:lnTo>
                <a:lnTo>
                  <a:pt x="180049" y="399552"/>
                </a:lnTo>
                <a:lnTo>
                  <a:pt x="165123" y="434193"/>
                </a:lnTo>
                <a:lnTo>
                  <a:pt x="154697" y="458569"/>
                </a:lnTo>
                <a:lnTo>
                  <a:pt x="152362" y="463968"/>
                </a:lnTo>
                <a:lnTo>
                  <a:pt x="150026" y="469493"/>
                </a:lnTo>
                <a:lnTo>
                  <a:pt x="147678" y="474892"/>
                </a:lnTo>
                <a:lnTo>
                  <a:pt x="121937" y="535038"/>
                </a:lnTo>
                <a:lnTo>
                  <a:pt x="471828" y="843806"/>
                </a:lnTo>
                <a:lnTo>
                  <a:pt x="474703" y="846443"/>
                </a:lnTo>
                <a:lnTo>
                  <a:pt x="478508" y="849707"/>
                </a:lnTo>
                <a:lnTo>
                  <a:pt x="479173" y="850335"/>
                </a:lnTo>
                <a:lnTo>
                  <a:pt x="479713" y="850712"/>
                </a:lnTo>
                <a:lnTo>
                  <a:pt x="480115" y="851089"/>
                </a:lnTo>
                <a:lnTo>
                  <a:pt x="480844" y="851717"/>
                </a:lnTo>
                <a:lnTo>
                  <a:pt x="481245" y="852093"/>
                </a:lnTo>
                <a:lnTo>
                  <a:pt x="777381" y="852093"/>
                </a:lnTo>
                <a:lnTo>
                  <a:pt x="771736" y="873183"/>
                </a:lnTo>
                <a:lnTo>
                  <a:pt x="756034" y="887503"/>
                </a:lnTo>
                <a:lnTo>
                  <a:pt x="642786" y="887503"/>
                </a:lnTo>
                <a:lnTo>
                  <a:pt x="648959" y="932536"/>
                </a:lnTo>
                <a:lnTo>
                  <a:pt x="661890" y="979088"/>
                </a:lnTo>
                <a:lnTo>
                  <a:pt x="674696" y="1015539"/>
                </a:lnTo>
                <a:lnTo>
                  <a:pt x="705083" y="1045293"/>
                </a:lnTo>
                <a:lnTo>
                  <a:pt x="766683" y="1070955"/>
                </a:lnTo>
                <a:lnTo>
                  <a:pt x="915015" y="1070955"/>
                </a:lnTo>
                <a:lnTo>
                  <a:pt x="913369" y="1081377"/>
                </a:lnTo>
                <a:lnTo>
                  <a:pt x="948266" y="1104756"/>
                </a:lnTo>
                <a:lnTo>
                  <a:pt x="970359" y="1152447"/>
                </a:lnTo>
                <a:lnTo>
                  <a:pt x="833409" y="1152447"/>
                </a:lnTo>
                <a:lnTo>
                  <a:pt x="830974" y="1154964"/>
                </a:lnTo>
                <a:lnTo>
                  <a:pt x="805721" y="1174296"/>
                </a:lnTo>
                <a:lnTo>
                  <a:pt x="804855" y="1174923"/>
                </a:lnTo>
                <a:lnTo>
                  <a:pt x="786633" y="1184084"/>
                </a:lnTo>
                <a:lnTo>
                  <a:pt x="764000" y="1191702"/>
                </a:lnTo>
                <a:lnTo>
                  <a:pt x="737005" y="1196236"/>
                </a:lnTo>
                <a:close/>
              </a:path>
              <a:path w="972820" h="1196340">
                <a:moveTo>
                  <a:pt x="777381" y="852093"/>
                </a:moveTo>
                <a:lnTo>
                  <a:pt x="481245" y="852093"/>
                </a:lnTo>
                <a:lnTo>
                  <a:pt x="479573" y="837371"/>
                </a:lnTo>
                <a:lnTo>
                  <a:pt x="478698" y="807957"/>
                </a:lnTo>
                <a:lnTo>
                  <a:pt x="483928" y="778920"/>
                </a:lnTo>
                <a:lnTo>
                  <a:pt x="500570" y="765327"/>
                </a:lnTo>
                <a:lnTo>
                  <a:pt x="540720" y="771283"/>
                </a:lnTo>
                <a:lnTo>
                  <a:pt x="663691" y="802126"/>
                </a:lnTo>
                <a:lnTo>
                  <a:pt x="712451" y="812037"/>
                </a:lnTo>
                <a:lnTo>
                  <a:pt x="780694" y="812037"/>
                </a:lnTo>
                <a:lnTo>
                  <a:pt x="781851" y="835393"/>
                </a:lnTo>
                <a:lnTo>
                  <a:pt x="777381" y="852093"/>
                </a:lnTo>
                <a:close/>
              </a:path>
              <a:path w="972820" h="1196340">
                <a:moveTo>
                  <a:pt x="780694" y="812037"/>
                </a:moveTo>
                <a:lnTo>
                  <a:pt x="712451" y="812037"/>
                </a:lnTo>
                <a:lnTo>
                  <a:pt x="744440" y="809612"/>
                </a:lnTo>
                <a:lnTo>
                  <a:pt x="767535" y="803091"/>
                </a:lnTo>
                <a:lnTo>
                  <a:pt x="780438" y="806881"/>
                </a:lnTo>
                <a:lnTo>
                  <a:pt x="780694" y="812037"/>
                </a:lnTo>
                <a:close/>
              </a:path>
              <a:path w="972820" h="1196340">
                <a:moveTo>
                  <a:pt x="706574" y="899650"/>
                </a:moveTo>
                <a:lnTo>
                  <a:pt x="642786" y="887503"/>
                </a:lnTo>
                <a:lnTo>
                  <a:pt x="756034" y="887503"/>
                </a:lnTo>
                <a:lnTo>
                  <a:pt x="748101" y="894739"/>
                </a:lnTo>
                <a:lnTo>
                  <a:pt x="706574" y="899650"/>
                </a:lnTo>
                <a:close/>
              </a:path>
              <a:path w="972820" h="1196340">
                <a:moveTo>
                  <a:pt x="915015" y="1070955"/>
                </a:moveTo>
                <a:lnTo>
                  <a:pt x="766683" y="1070955"/>
                </a:lnTo>
                <a:lnTo>
                  <a:pt x="771700" y="1068265"/>
                </a:lnTo>
                <a:lnTo>
                  <a:pt x="785912" y="1060266"/>
                </a:lnTo>
                <a:lnTo>
                  <a:pt x="808060" y="1047064"/>
                </a:lnTo>
                <a:lnTo>
                  <a:pt x="836887" y="1028765"/>
                </a:lnTo>
                <a:lnTo>
                  <a:pt x="871079" y="1014189"/>
                </a:lnTo>
                <a:lnTo>
                  <a:pt x="902703" y="1015094"/>
                </a:lnTo>
                <a:lnTo>
                  <a:pt x="920539" y="1035987"/>
                </a:lnTo>
                <a:lnTo>
                  <a:pt x="915015" y="1070955"/>
                </a:lnTo>
                <a:close/>
              </a:path>
              <a:path w="972820" h="1196340">
                <a:moveTo>
                  <a:pt x="942142" y="1185259"/>
                </a:moveTo>
                <a:lnTo>
                  <a:pt x="877890" y="1173319"/>
                </a:lnTo>
                <a:lnTo>
                  <a:pt x="838716" y="1155747"/>
                </a:lnTo>
                <a:lnTo>
                  <a:pt x="833409" y="1152447"/>
                </a:lnTo>
                <a:lnTo>
                  <a:pt x="970359" y="1152447"/>
                </a:lnTo>
                <a:lnTo>
                  <a:pt x="972428" y="1157902"/>
                </a:lnTo>
                <a:lnTo>
                  <a:pt x="965258" y="1178879"/>
                </a:lnTo>
                <a:lnTo>
                  <a:pt x="942142" y="1185259"/>
                </a:lnTo>
                <a:close/>
              </a:path>
            </a:pathLst>
          </a:custGeom>
          <a:solidFill>
            <a:srgbClr val="828AA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5241506" y="8263352"/>
            <a:ext cx="494030" cy="420370"/>
          </a:xfrm>
          <a:custGeom>
            <a:avLst/>
            <a:gdLst/>
            <a:ahLst/>
            <a:cxnLst/>
            <a:rect l="l" t="t" r="r" b="b"/>
            <a:pathLst>
              <a:path w="494029" h="420370">
                <a:moveTo>
                  <a:pt x="56038" y="218485"/>
                </a:moveTo>
                <a:lnTo>
                  <a:pt x="2547" y="86766"/>
                </a:lnTo>
                <a:lnTo>
                  <a:pt x="875" y="72043"/>
                </a:lnTo>
                <a:lnTo>
                  <a:pt x="0" y="42629"/>
                </a:lnTo>
                <a:lnTo>
                  <a:pt x="5229" y="13592"/>
                </a:lnTo>
                <a:lnTo>
                  <a:pt x="21872" y="0"/>
                </a:lnTo>
                <a:lnTo>
                  <a:pt x="62022" y="5956"/>
                </a:lnTo>
                <a:lnTo>
                  <a:pt x="184992" y="36798"/>
                </a:lnTo>
                <a:lnTo>
                  <a:pt x="206802" y="41232"/>
                </a:lnTo>
                <a:lnTo>
                  <a:pt x="27783" y="41232"/>
                </a:lnTo>
                <a:lnTo>
                  <a:pt x="19018" y="54746"/>
                </a:lnTo>
                <a:lnTo>
                  <a:pt x="21012" y="86050"/>
                </a:lnTo>
                <a:lnTo>
                  <a:pt x="33455" y="139257"/>
                </a:lnTo>
                <a:lnTo>
                  <a:pt x="56038" y="218485"/>
                </a:lnTo>
                <a:close/>
              </a:path>
              <a:path w="494029" h="420370">
                <a:moveTo>
                  <a:pt x="301995" y="46710"/>
                </a:moveTo>
                <a:lnTo>
                  <a:pt x="233752" y="46710"/>
                </a:lnTo>
                <a:lnTo>
                  <a:pt x="265741" y="44285"/>
                </a:lnTo>
                <a:lnTo>
                  <a:pt x="288837" y="37764"/>
                </a:lnTo>
                <a:lnTo>
                  <a:pt x="301740" y="41554"/>
                </a:lnTo>
                <a:lnTo>
                  <a:pt x="301995" y="46710"/>
                </a:lnTo>
                <a:close/>
              </a:path>
              <a:path w="494029" h="420370">
                <a:moveTo>
                  <a:pt x="211392" y="76514"/>
                </a:moveTo>
                <a:lnTo>
                  <a:pt x="173794" y="75480"/>
                </a:lnTo>
                <a:lnTo>
                  <a:pt x="130103" y="67030"/>
                </a:lnTo>
                <a:lnTo>
                  <a:pt x="47616" y="41390"/>
                </a:lnTo>
                <a:lnTo>
                  <a:pt x="27783" y="41232"/>
                </a:lnTo>
                <a:lnTo>
                  <a:pt x="206802" y="41232"/>
                </a:lnTo>
                <a:lnTo>
                  <a:pt x="233752" y="46710"/>
                </a:lnTo>
                <a:lnTo>
                  <a:pt x="301995" y="46710"/>
                </a:lnTo>
                <a:lnTo>
                  <a:pt x="303153" y="70066"/>
                </a:lnTo>
                <a:lnTo>
                  <a:pt x="244388" y="70191"/>
                </a:lnTo>
                <a:lnTo>
                  <a:pt x="211392" y="76514"/>
                </a:lnTo>
                <a:close/>
              </a:path>
              <a:path w="494029" h="420370">
                <a:moveTo>
                  <a:pt x="290413" y="110246"/>
                </a:moveTo>
                <a:lnTo>
                  <a:pt x="210623" y="110246"/>
                </a:lnTo>
                <a:lnTo>
                  <a:pt x="250243" y="104765"/>
                </a:lnTo>
                <a:lnTo>
                  <a:pt x="268396" y="87582"/>
                </a:lnTo>
                <a:lnTo>
                  <a:pt x="266104" y="71717"/>
                </a:lnTo>
                <a:lnTo>
                  <a:pt x="244388" y="70191"/>
                </a:lnTo>
                <a:lnTo>
                  <a:pt x="303119" y="70191"/>
                </a:lnTo>
                <a:lnTo>
                  <a:pt x="293036" y="107855"/>
                </a:lnTo>
                <a:lnTo>
                  <a:pt x="290413" y="110246"/>
                </a:lnTo>
                <a:close/>
              </a:path>
              <a:path w="494029" h="420370">
                <a:moveTo>
                  <a:pt x="197891" y="255025"/>
                </a:moveTo>
                <a:lnTo>
                  <a:pt x="164553" y="255025"/>
                </a:lnTo>
                <a:lnTo>
                  <a:pt x="126644" y="81994"/>
                </a:lnTo>
                <a:lnTo>
                  <a:pt x="130261" y="85543"/>
                </a:lnTo>
                <a:lnTo>
                  <a:pt x="143286" y="93813"/>
                </a:lnTo>
                <a:lnTo>
                  <a:pt x="168986" y="103236"/>
                </a:lnTo>
                <a:lnTo>
                  <a:pt x="210623" y="110246"/>
                </a:lnTo>
                <a:lnTo>
                  <a:pt x="290413" y="110246"/>
                </a:lnTo>
                <a:lnTo>
                  <a:pt x="277332" y="122176"/>
                </a:lnTo>
                <a:lnTo>
                  <a:pt x="164088" y="122176"/>
                </a:lnTo>
                <a:lnTo>
                  <a:pt x="170261" y="167209"/>
                </a:lnTo>
                <a:lnTo>
                  <a:pt x="183191" y="213760"/>
                </a:lnTo>
                <a:lnTo>
                  <a:pt x="195997" y="250212"/>
                </a:lnTo>
                <a:lnTo>
                  <a:pt x="197891" y="255025"/>
                </a:lnTo>
                <a:close/>
              </a:path>
              <a:path w="494029" h="420370">
                <a:moveTo>
                  <a:pt x="227871" y="134322"/>
                </a:moveTo>
                <a:lnTo>
                  <a:pt x="164088" y="122176"/>
                </a:lnTo>
                <a:lnTo>
                  <a:pt x="277332" y="122176"/>
                </a:lnTo>
                <a:lnTo>
                  <a:pt x="269397" y="129412"/>
                </a:lnTo>
                <a:lnTo>
                  <a:pt x="227871" y="134322"/>
                </a:lnTo>
                <a:close/>
              </a:path>
              <a:path w="494029" h="420370">
                <a:moveTo>
                  <a:pt x="387298" y="343984"/>
                </a:moveTo>
                <a:lnTo>
                  <a:pt x="318334" y="337647"/>
                </a:lnTo>
                <a:lnTo>
                  <a:pt x="258062" y="324929"/>
                </a:lnTo>
                <a:lnTo>
                  <a:pt x="213597" y="307774"/>
                </a:lnTo>
                <a:lnTo>
                  <a:pt x="176803" y="283556"/>
                </a:lnTo>
                <a:lnTo>
                  <a:pt x="139544" y="249646"/>
                </a:lnTo>
                <a:lnTo>
                  <a:pt x="93683" y="203417"/>
                </a:lnTo>
                <a:lnTo>
                  <a:pt x="112681" y="218738"/>
                </a:lnTo>
                <a:lnTo>
                  <a:pt x="136162" y="235672"/>
                </a:lnTo>
                <a:lnTo>
                  <a:pt x="156121" y="249380"/>
                </a:lnTo>
                <a:lnTo>
                  <a:pt x="164553" y="255025"/>
                </a:lnTo>
                <a:lnTo>
                  <a:pt x="197891" y="255025"/>
                </a:lnTo>
                <a:lnTo>
                  <a:pt x="201796" y="264944"/>
                </a:lnTo>
                <a:lnTo>
                  <a:pt x="208323" y="269306"/>
                </a:lnTo>
                <a:lnTo>
                  <a:pt x="226385" y="279965"/>
                </a:lnTo>
                <a:lnTo>
                  <a:pt x="253699" y="293285"/>
                </a:lnTo>
                <a:lnTo>
                  <a:pt x="287984" y="305628"/>
                </a:lnTo>
                <a:lnTo>
                  <a:pt x="436317" y="305628"/>
                </a:lnTo>
                <a:lnTo>
                  <a:pt x="434671" y="316050"/>
                </a:lnTo>
                <a:lnTo>
                  <a:pt x="447447" y="321614"/>
                </a:lnTo>
                <a:lnTo>
                  <a:pt x="459150" y="329297"/>
                </a:lnTo>
                <a:lnTo>
                  <a:pt x="469563" y="339428"/>
                </a:lnTo>
                <a:lnTo>
                  <a:pt x="472513" y="343705"/>
                </a:lnTo>
                <a:lnTo>
                  <a:pt x="424486" y="343705"/>
                </a:lnTo>
                <a:lnTo>
                  <a:pt x="387298" y="343984"/>
                </a:lnTo>
                <a:close/>
              </a:path>
              <a:path w="494029" h="420370">
                <a:moveTo>
                  <a:pt x="436317" y="305628"/>
                </a:moveTo>
                <a:lnTo>
                  <a:pt x="287984" y="305628"/>
                </a:lnTo>
                <a:lnTo>
                  <a:pt x="293001" y="302938"/>
                </a:lnTo>
                <a:lnTo>
                  <a:pt x="307212" y="294939"/>
                </a:lnTo>
                <a:lnTo>
                  <a:pt x="329357" y="281737"/>
                </a:lnTo>
                <a:lnTo>
                  <a:pt x="358176" y="263437"/>
                </a:lnTo>
                <a:lnTo>
                  <a:pt x="392375" y="248862"/>
                </a:lnTo>
                <a:lnTo>
                  <a:pt x="424003" y="249766"/>
                </a:lnTo>
                <a:lnTo>
                  <a:pt x="441840" y="270659"/>
                </a:lnTo>
                <a:lnTo>
                  <a:pt x="436317" y="305628"/>
                </a:lnTo>
                <a:close/>
              </a:path>
              <a:path w="494029" h="420370">
                <a:moveTo>
                  <a:pt x="489568" y="404760"/>
                </a:moveTo>
                <a:lnTo>
                  <a:pt x="459069" y="404760"/>
                </a:lnTo>
                <a:lnTo>
                  <a:pt x="463087" y="379335"/>
                </a:lnTo>
                <a:lnTo>
                  <a:pt x="444786" y="350820"/>
                </a:lnTo>
                <a:lnTo>
                  <a:pt x="424486" y="343705"/>
                </a:lnTo>
                <a:lnTo>
                  <a:pt x="472513" y="343705"/>
                </a:lnTo>
                <a:lnTo>
                  <a:pt x="478469" y="352338"/>
                </a:lnTo>
                <a:lnTo>
                  <a:pt x="493730" y="392576"/>
                </a:lnTo>
                <a:lnTo>
                  <a:pt x="489568" y="404760"/>
                </a:lnTo>
                <a:close/>
              </a:path>
              <a:path w="494029" h="420370">
                <a:moveTo>
                  <a:pt x="463444" y="419985"/>
                </a:moveTo>
                <a:lnTo>
                  <a:pt x="399192" y="408044"/>
                </a:lnTo>
                <a:lnTo>
                  <a:pt x="360018" y="390422"/>
                </a:lnTo>
                <a:lnTo>
                  <a:pt x="354710" y="387120"/>
                </a:lnTo>
                <a:lnTo>
                  <a:pt x="421080" y="403993"/>
                </a:lnTo>
                <a:lnTo>
                  <a:pt x="459069" y="404760"/>
                </a:lnTo>
                <a:lnTo>
                  <a:pt x="489568" y="404760"/>
                </a:lnTo>
                <a:lnTo>
                  <a:pt x="486560" y="413567"/>
                </a:lnTo>
                <a:lnTo>
                  <a:pt x="463444" y="419985"/>
                </a:lnTo>
                <a:close/>
              </a:path>
            </a:pathLst>
          </a:custGeom>
          <a:solidFill>
            <a:srgbClr val="61698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5355430" y="8565942"/>
            <a:ext cx="320732" cy="12828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915973" y="7011205"/>
            <a:ext cx="380365" cy="693420"/>
          </a:xfrm>
          <a:custGeom>
            <a:avLst/>
            <a:gdLst/>
            <a:ahLst/>
            <a:cxnLst/>
            <a:rect l="l" t="t" r="r" b="b"/>
            <a:pathLst>
              <a:path w="380364" h="693420">
                <a:moveTo>
                  <a:pt x="0" y="605606"/>
                </a:moveTo>
                <a:lnTo>
                  <a:pt x="13179" y="566963"/>
                </a:lnTo>
                <a:lnTo>
                  <a:pt x="26406" y="530015"/>
                </a:lnTo>
                <a:lnTo>
                  <a:pt x="49284" y="470141"/>
                </a:lnTo>
                <a:lnTo>
                  <a:pt x="72164" y="414877"/>
                </a:lnTo>
                <a:lnTo>
                  <a:pt x="94949" y="364044"/>
                </a:lnTo>
                <a:lnTo>
                  <a:pt x="117542" y="317462"/>
                </a:lnTo>
                <a:lnTo>
                  <a:pt x="139847" y="274950"/>
                </a:lnTo>
                <a:lnTo>
                  <a:pt x="161767" y="236329"/>
                </a:lnTo>
                <a:lnTo>
                  <a:pt x="183205" y="201420"/>
                </a:lnTo>
                <a:lnTo>
                  <a:pt x="224248" y="142015"/>
                </a:lnTo>
                <a:lnTo>
                  <a:pt x="282913" y="72979"/>
                </a:lnTo>
                <a:lnTo>
                  <a:pt x="330556" y="30182"/>
                </a:lnTo>
                <a:lnTo>
                  <a:pt x="364059" y="7798"/>
                </a:lnTo>
                <a:lnTo>
                  <a:pt x="380302" y="0"/>
                </a:lnTo>
                <a:lnTo>
                  <a:pt x="364827" y="8160"/>
                </a:lnTo>
                <a:lnTo>
                  <a:pt x="346300" y="20833"/>
                </a:lnTo>
                <a:lnTo>
                  <a:pt x="303584" y="63448"/>
                </a:lnTo>
                <a:lnTo>
                  <a:pt x="281139" y="95257"/>
                </a:lnTo>
                <a:lnTo>
                  <a:pt x="259134" y="135313"/>
                </a:lnTo>
                <a:lnTo>
                  <a:pt x="238441" y="184548"/>
                </a:lnTo>
                <a:lnTo>
                  <a:pt x="219932" y="243896"/>
                </a:lnTo>
                <a:lnTo>
                  <a:pt x="204480" y="314290"/>
                </a:lnTo>
                <a:lnTo>
                  <a:pt x="192957" y="396664"/>
                </a:lnTo>
                <a:lnTo>
                  <a:pt x="176170" y="558283"/>
                </a:lnTo>
                <a:lnTo>
                  <a:pt x="75402" y="558283"/>
                </a:lnTo>
                <a:lnTo>
                  <a:pt x="48726" y="576312"/>
                </a:lnTo>
                <a:lnTo>
                  <a:pt x="0" y="605606"/>
                </a:lnTo>
                <a:close/>
              </a:path>
              <a:path w="380364" h="693420">
                <a:moveTo>
                  <a:pt x="120882" y="693125"/>
                </a:moveTo>
                <a:lnTo>
                  <a:pt x="114540" y="691423"/>
                </a:lnTo>
                <a:lnTo>
                  <a:pt x="100989" y="681291"/>
                </a:lnTo>
                <a:lnTo>
                  <a:pt x="88441" y="655197"/>
                </a:lnTo>
                <a:lnTo>
                  <a:pt x="85108" y="605606"/>
                </a:lnTo>
                <a:lnTo>
                  <a:pt x="85654" y="563916"/>
                </a:lnTo>
                <a:lnTo>
                  <a:pt x="75402" y="558283"/>
                </a:lnTo>
                <a:lnTo>
                  <a:pt x="176170" y="558283"/>
                </a:lnTo>
                <a:lnTo>
                  <a:pt x="175102" y="568564"/>
                </a:lnTo>
                <a:lnTo>
                  <a:pt x="120882" y="693125"/>
                </a:lnTo>
                <a:close/>
              </a:path>
            </a:pathLst>
          </a:custGeom>
          <a:solidFill>
            <a:srgbClr val="D0161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4915973" y="7011205"/>
            <a:ext cx="380365" cy="693420"/>
          </a:xfrm>
          <a:custGeom>
            <a:avLst/>
            <a:gdLst/>
            <a:ahLst/>
            <a:cxnLst/>
            <a:rect l="l" t="t" r="r" b="b"/>
            <a:pathLst>
              <a:path w="380364" h="693420">
                <a:moveTo>
                  <a:pt x="380301" y="0"/>
                </a:moveTo>
                <a:close/>
              </a:path>
              <a:path w="380364" h="693420">
                <a:moveTo>
                  <a:pt x="182590" y="496468"/>
                </a:moveTo>
                <a:lnTo>
                  <a:pt x="107401" y="496468"/>
                </a:lnTo>
                <a:lnTo>
                  <a:pt x="118672" y="487197"/>
                </a:lnTo>
                <a:lnTo>
                  <a:pt x="144557" y="436618"/>
                </a:lnTo>
                <a:lnTo>
                  <a:pt x="166354" y="385400"/>
                </a:lnTo>
                <a:lnTo>
                  <a:pt x="184355" y="334179"/>
                </a:lnTo>
                <a:lnTo>
                  <a:pt x="198853" y="283593"/>
                </a:lnTo>
                <a:lnTo>
                  <a:pt x="210139" y="234280"/>
                </a:lnTo>
                <a:lnTo>
                  <a:pt x="218507" y="186874"/>
                </a:lnTo>
                <a:lnTo>
                  <a:pt x="224248" y="142015"/>
                </a:lnTo>
                <a:lnTo>
                  <a:pt x="282913" y="72979"/>
                </a:lnTo>
                <a:lnTo>
                  <a:pt x="330556" y="30182"/>
                </a:lnTo>
                <a:lnTo>
                  <a:pt x="364059" y="7798"/>
                </a:lnTo>
                <a:lnTo>
                  <a:pt x="380301" y="0"/>
                </a:lnTo>
                <a:lnTo>
                  <a:pt x="364827" y="8160"/>
                </a:lnTo>
                <a:lnTo>
                  <a:pt x="346300" y="20832"/>
                </a:lnTo>
                <a:lnTo>
                  <a:pt x="303584" y="63448"/>
                </a:lnTo>
                <a:lnTo>
                  <a:pt x="281139" y="95257"/>
                </a:lnTo>
                <a:lnTo>
                  <a:pt x="259134" y="135313"/>
                </a:lnTo>
                <a:lnTo>
                  <a:pt x="238441" y="184548"/>
                </a:lnTo>
                <a:lnTo>
                  <a:pt x="219932" y="243895"/>
                </a:lnTo>
                <a:lnTo>
                  <a:pt x="204480" y="314290"/>
                </a:lnTo>
                <a:lnTo>
                  <a:pt x="192957" y="396663"/>
                </a:lnTo>
                <a:lnTo>
                  <a:pt x="182590" y="496468"/>
                </a:lnTo>
                <a:close/>
              </a:path>
              <a:path w="380364" h="693420">
                <a:moveTo>
                  <a:pt x="0" y="605606"/>
                </a:moveTo>
                <a:lnTo>
                  <a:pt x="13179" y="566963"/>
                </a:lnTo>
                <a:lnTo>
                  <a:pt x="26406" y="530015"/>
                </a:lnTo>
                <a:lnTo>
                  <a:pt x="39028" y="524969"/>
                </a:lnTo>
                <a:lnTo>
                  <a:pt x="52595" y="516862"/>
                </a:lnTo>
                <a:lnTo>
                  <a:pt x="67077" y="505223"/>
                </a:lnTo>
                <a:lnTo>
                  <a:pt x="106588" y="465191"/>
                </a:lnTo>
                <a:lnTo>
                  <a:pt x="114153" y="463544"/>
                </a:lnTo>
                <a:lnTo>
                  <a:pt x="112143" y="474781"/>
                </a:lnTo>
                <a:lnTo>
                  <a:pt x="107559" y="489043"/>
                </a:lnTo>
                <a:lnTo>
                  <a:pt x="107401" y="496468"/>
                </a:lnTo>
                <a:lnTo>
                  <a:pt x="182590" y="496468"/>
                </a:lnTo>
                <a:lnTo>
                  <a:pt x="176170" y="558283"/>
                </a:lnTo>
                <a:lnTo>
                  <a:pt x="75402" y="558283"/>
                </a:lnTo>
                <a:lnTo>
                  <a:pt x="48726" y="576311"/>
                </a:lnTo>
                <a:lnTo>
                  <a:pt x="0" y="605606"/>
                </a:lnTo>
                <a:close/>
              </a:path>
              <a:path w="380364" h="693420">
                <a:moveTo>
                  <a:pt x="120882" y="693125"/>
                </a:moveTo>
                <a:lnTo>
                  <a:pt x="114540" y="691422"/>
                </a:lnTo>
                <a:lnTo>
                  <a:pt x="100989" y="681291"/>
                </a:lnTo>
                <a:lnTo>
                  <a:pt x="88441" y="655197"/>
                </a:lnTo>
                <a:lnTo>
                  <a:pt x="85108" y="605606"/>
                </a:lnTo>
                <a:lnTo>
                  <a:pt x="85654" y="563916"/>
                </a:lnTo>
                <a:lnTo>
                  <a:pt x="75402" y="558283"/>
                </a:lnTo>
                <a:lnTo>
                  <a:pt x="176170" y="558283"/>
                </a:lnTo>
                <a:lnTo>
                  <a:pt x="175102" y="568564"/>
                </a:lnTo>
                <a:lnTo>
                  <a:pt x="120882" y="693125"/>
                </a:lnTo>
                <a:close/>
              </a:path>
            </a:pathLst>
          </a:custGeom>
          <a:solidFill>
            <a:srgbClr val="AB0A1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13058995" y="9539685"/>
            <a:ext cx="765810" cy="136525"/>
          </a:xfrm>
          <a:custGeom>
            <a:avLst/>
            <a:gdLst/>
            <a:ahLst/>
            <a:cxnLst/>
            <a:rect l="l" t="t" r="r" b="b"/>
            <a:pathLst>
              <a:path w="765809" h="136525">
                <a:moveTo>
                  <a:pt x="730914" y="136035"/>
                </a:moveTo>
                <a:lnTo>
                  <a:pt x="728702" y="136035"/>
                </a:lnTo>
                <a:lnTo>
                  <a:pt x="727596" y="135897"/>
                </a:lnTo>
                <a:lnTo>
                  <a:pt x="31105" y="68847"/>
                </a:lnTo>
                <a:lnTo>
                  <a:pt x="18002" y="64874"/>
                </a:lnTo>
                <a:lnTo>
                  <a:pt x="7776" y="56456"/>
                </a:lnTo>
                <a:lnTo>
                  <a:pt x="1438" y="44798"/>
                </a:lnTo>
                <a:lnTo>
                  <a:pt x="0" y="31105"/>
                </a:lnTo>
                <a:lnTo>
                  <a:pt x="3972" y="18002"/>
                </a:lnTo>
                <a:lnTo>
                  <a:pt x="12390" y="7776"/>
                </a:lnTo>
                <a:lnTo>
                  <a:pt x="24048" y="1438"/>
                </a:lnTo>
                <a:lnTo>
                  <a:pt x="37741" y="0"/>
                </a:lnTo>
                <a:lnTo>
                  <a:pt x="734094" y="67050"/>
                </a:lnTo>
                <a:lnTo>
                  <a:pt x="747275" y="71022"/>
                </a:lnTo>
                <a:lnTo>
                  <a:pt x="757527" y="79440"/>
                </a:lnTo>
                <a:lnTo>
                  <a:pt x="763839" y="91098"/>
                </a:lnTo>
                <a:lnTo>
                  <a:pt x="765200" y="104791"/>
                </a:lnTo>
                <a:lnTo>
                  <a:pt x="761612" y="117197"/>
                </a:lnTo>
                <a:lnTo>
                  <a:pt x="754019" y="127101"/>
                </a:lnTo>
                <a:lnTo>
                  <a:pt x="743445" y="133661"/>
                </a:lnTo>
                <a:lnTo>
                  <a:pt x="730914" y="136035"/>
                </a:lnTo>
                <a:close/>
              </a:path>
            </a:pathLst>
          </a:custGeom>
          <a:solidFill>
            <a:srgbClr val="F0611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17657384" y="9574343"/>
            <a:ext cx="631190" cy="116205"/>
          </a:xfrm>
          <a:custGeom>
            <a:avLst/>
            <a:gdLst/>
            <a:ahLst/>
            <a:cxnLst/>
            <a:rect l="l" t="t" r="r" b="b"/>
            <a:pathLst>
              <a:path w="631190" h="116204">
                <a:moveTo>
                  <a:pt x="36220" y="115894"/>
                </a:moveTo>
                <a:lnTo>
                  <a:pt x="34423" y="115894"/>
                </a:lnTo>
                <a:lnTo>
                  <a:pt x="21657" y="113450"/>
                </a:lnTo>
                <a:lnTo>
                  <a:pt x="10990" y="106717"/>
                </a:lnTo>
                <a:lnTo>
                  <a:pt x="3434" y="96589"/>
                </a:lnTo>
                <a:lnTo>
                  <a:pt x="0" y="83958"/>
                </a:lnTo>
                <a:lnTo>
                  <a:pt x="1644" y="70371"/>
                </a:lnTo>
                <a:lnTo>
                  <a:pt x="8174" y="58832"/>
                </a:lnTo>
                <a:lnTo>
                  <a:pt x="18566" y="50559"/>
                </a:lnTo>
                <a:lnTo>
                  <a:pt x="31796" y="46770"/>
                </a:lnTo>
                <a:lnTo>
                  <a:pt x="630614" y="0"/>
                </a:lnTo>
                <a:lnTo>
                  <a:pt x="630614" y="69406"/>
                </a:lnTo>
                <a:lnTo>
                  <a:pt x="37188" y="115755"/>
                </a:lnTo>
                <a:lnTo>
                  <a:pt x="36220" y="115894"/>
                </a:lnTo>
                <a:close/>
              </a:path>
            </a:pathLst>
          </a:custGeom>
          <a:solidFill>
            <a:srgbClr val="F0611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17592586" y="9079390"/>
            <a:ext cx="695960" cy="255904"/>
          </a:xfrm>
          <a:custGeom>
            <a:avLst/>
            <a:gdLst/>
            <a:ahLst/>
            <a:cxnLst/>
            <a:rect l="l" t="t" r="r" b="b"/>
            <a:pathLst>
              <a:path w="695959" h="255904">
                <a:moveTo>
                  <a:pt x="34244" y="255688"/>
                </a:moveTo>
                <a:lnTo>
                  <a:pt x="1065" y="230527"/>
                </a:lnTo>
                <a:lnTo>
                  <a:pt x="0" y="216756"/>
                </a:lnTo>
                <a:lnTo>
                  <a:pt x="4158" y="204139"/>
                </a:lnTo>
                <a:lnTo>
                  <a:pt x="12749" y="194036"/>
                </a:lnTo>
                <a:lnTo>
                  <a:pt x="24981" y="187808"/>
                </a:lnTo>
                <a:lnTo>
                  <a:pt x="695411" y="0"/>
                </a:lnTo>
                <a:lnTo>
                  <a:pt x="695411" y="71841"/>
                </a:lnTo>
                <a:lnTo>
                  <a:pt x="43645" y="254443"/>
                </a:lnTo>
                <a:lnTo>
                  <a:pt x="40465" y="255273"/>
                </a:lnTo>
                <a:lnTo>
                  <a:pt x="37286" y="255688"/>
                </a:lnTo>
                <a:lnTo>
                  <a:pt x="34244" y="255688"/>
                </a:lnTo>
                <a:close/>
              </a:path>
            </a:pathLst>
          </a:custGeom>
          <a:solidFill>
            <a:srgbClr val="F0611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17463410" y="8607607"/>
            <a:ext cx="715645" cy="390525"/>
          </a:xfrm>
          <a:custGeom>
            <a:avLst/>
            <a:gdLst/>
            <a:ahLst/>
            <a:cxnLst/>
            <a:rect l="l" t="t" r="r" b="b"/>
            <a:pathLst>
              <a:path w="715644" h="390525">
                <a:moveTo>
                  <a:pt x="39690" y="390285"/>
                </a:moveTo>
                <a:lnTo>
                  <a:pt x="34433" y="390285"/>
                </a:lnTo>
                <a:lnTo>
                  <a:pt x="25148" y="388994"/>
                </a:lnTo>
                <a:lnTo>
                  <a:pt x="16533" y="385240"/>
                </a:lnTo>
                <a:lnTo>
                  <a:pt x="9163" y="379204"/>
                </a:lnTo>
                <a:lnTo>
                  <a:pt x="3607" y="371069"/>
                </a:lnTo>
                <a:lnTo>
                  <a:pt x="0" y="357787"/>
                </a:lnTo>
                <a:lnTo>
                  <a:pt x="1706" y="344647"/>
                </a:lnTo>
                <a:lnTo>
                  <a:pt x="8234" y="333140"/>
                </a:lnTo>
                <a:lnTo>
                  <a:pt x="19091" y="324756"/>
                </a:lnTo>
                <a:lnTo>
                  <a:pt x="665398" y="3607"/>
                </a:lnTo>
                <a:lnTo>
                  <a:pt x="678603" y="0"/>
                </a:lnTo>
                <a:lnTo>
                  <a:pt x="691717" y="1706"/>
                </a:lnTo>
                <a:lnTo>
                  <a:pt x="703250" y="8234"/>
                </a:lnTo>
                <a:lnTo>
                  <a:pt x="711711" y="19091"/>
                </a:lnTo>
                <a:lnTo>
                  <a:pt x="715238" y="32373"/>
                </a:lnTo>
                <a:lnTo>
                  <a:pt x="713491" y="45513"/>
                </a:lnTo>
                <a:lnTo>
                  <a:pt x="49920" y="386691"/>
                </a:lnTo>
                <a:lnTo>
                  <a:pt x="39690" y="390285"/>
                </a:lnTo>
                <a:close/>
              </a:path>
              <a:path w="715644" h="390525">
                <a:moveTo>
                  <a:pt x="34436" y="390286"/>
                </a:moveTo>
                <a:close/>
              </a:path>
            </a:pathLst>
          </a:custGeom>
          <a:solidFill>
            <a:srgbClr val="F0611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17275009" y="7917108"/>
            <a:ext cx="1010285" cy="773430"/>
          </a:xfrm>
          <a:custGeom>
            <a:avLst/>
            <a:gdLst/>
            <a:ahLst/>
            <a:cxnLst/>
            <a:rect l="l" t="t" r="r" b="b"/>
            <a:pathLst>
              <a:path w="1010284" h="773429">
                <a:moveTo>
                  <a:pt x="41457" y="772907"/>
                </a:moveTo>
                <a:lnTo>
                  <a:pt x="34268" y="772907"/>
                </a:lnTo>
                <a:lnTo>
                  <a:pt x="26446" y="772030"/>
                </a:lnTo>
                <a:lnTo>
                  <a:pt x="0" y="733437"/>
                </a:lnTo>
                <a:lnTo>
                  <a:pt x="4361" y="720939"/>
                </a:lnTo>
                <a:lnTo>
                  <a:pt x="13531" y="710695"/>
                </a:lnTo>
                <a:lnTo>
                  <a:pt x="954997" y="6601"/>
                </a:lnTo>
                <a:lnTo>
                  <a:pt x="967359" y="682"/>
                </a:lnTo>
                <a:lnTo>
                  <a:pt x="980590" y="0"/>
                </a:lnTo>
                <a:lnTo>
                  <a:pt x="993121" y="4346"/>
                </a:lnTo>
                <a:lnTo>
                  <a:pt x="1003383" y="13513"/>
                </a:lnTo>
                <a:lnTo>
                  <a:pt x="1009280" y="25953"/>
                </a:lnTo>
                <a:lnTo>
                  <a:pt x="1009915" y="39210"/>
                </a:lnTo>
                <a:lnTo>
                  <a:pt x="1005522" y="51715"/>
                </a:lnTo>
                <a:lnTo>
                  <a:pt x="996332" y="61900"/>
                </a:lnTo>
                <a:lnTo>
                  <a:pt x="48645" y="770695"/>
                </a:lnTo>
                <a:lnTo>
                  <a:pt x="41457" y="772907"/>
                </a:lnTo>
                <a:close/>
              </a:path>
            </a:pathLst>
          </a:custGeom>
          <a:solidFill>
            <a:srgbClr val="F0611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17032764" y="7815030"/>
            <a:ext cx="572135" cy="607060"/>
          </a:xfrm>
          <a:custGeom>
            <a:avLst/>
            <a:gdLst/>
            <a:ahLst/>
            <a:cxnLst/>
            <a:rect l="l" t="t" r="r" b="b"/>
            <a:pathLst>
              <a:path w="572134" h="607059">
                <a:moveTo>
                  <a:pt x="34579" y="607062"/>
                </a:moveTo>
                <a:lnTo>
                  <a:pt x="0" y="573623"/>
                </a:lnTo>
                <a:lnTo>
                  <a:pt x="2093" y="560548"/>
                </a:lnTo>
                <a:lnTo>
                  <a:pt x="9279" y="548860"/>
                </a:lnTo>
                <a:lnTo>
                  <a:pt x="512224" y="10938"/>
                </a:lnTo>
                <a:lnTo>
                  <a:pt x="523368" y="2961"/>
                </a:lnTo>
                <a:lnTo>
                  <a:pt x="536262" y="0"/>
                </a:lnTo>
                <a:lnTo>
                  <a:pt x="549337" y="2093"/>
                </a:lnTo>
                <a:lnTo>
                  <a:pt x="561025" y="9279"/>
                </a:lnTo>
                <a:lnTo>
                  <a:pt x="569003" y="20445"/>
                </a:lnTo>
                <a:lnTo>
                  <a:pt x="571964" y="33386"/>
                </a:lnTo>
                <a:lnTo>
                  <a:pt x="569871" y="46509"/>
                </a:lnTo>
                <a:lnTo>
                  <a:pt x="59740" y="596140"/>
                </a:lnTo>
                <a:lnTo>
                  <a:pt x="34579" y="607062"/>
                </a:lnTo>
                <a:close/>
              </a:path>
            </a:pathLst>
          </a:custGeom>
          <a:solidFill>
            <a:srgbClr val="F0611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16746149" y="7138003"/>
            <a:ext cx="692785" cy="1065530"/>
          </a:xfrm>
          <a:custGeom>
            <a:avLst/>
            <a:gdLst/>
            <a:ahLst/>
            <a:cxnLst/>
            <a:rect l="l" t="t" r="r" b="b"/>
            <a:pathLst>
              <a:path w="692784" h="1065529">
                <a:moveTo>
                  <a:pt x="34054" y="1065104"/>
                </a:moveTo>
                <a:lnTo>
                  <a:pt x="442" y="1038215"/>
                </a:lnTo>
                <a:lnTo>
                  <a:pt x="0" y="1024991"/>
                </a:lnTo>
                <a:lnTo>
                  <a:pt x="4883" y="1012155"/>
                </a:lnTo>
                <a:lnTo>
                  <a:pt x="628933" y="15805"/>
                </a:lnTo>
                <a:lnTo>
                  <a:pt x="638349" y="5836"/>
                </a:lnTo>
                <a:lnTo>
                  <a:pt x="650448" y="442"/>
                </a:lnTo>
                <a:lnTo>
                  <a:pt x="663713" y="0"/>
                </a:lnTo>
                <a:lnTo>
                  <a:pt x="676628" y="4884"/>
                </a:lnTo>
                <a:lnTo>
                  <a:pt x="686519" y="14297"/>
                </a:lnTo>
                <a:lnTo>
                  <a:pt x="691887" y="26381"/>
                </a:lnTo>
                <a:lnTo>
                  <a:pt x="692356" y="39605"/>
                </a:lnTo>
                <a:lnTo>
                  <a:pt x="687550" y="52441"/>
                </a:lnTo>
                <a:lnTo>
                  <a:pt x="63362" y="1048791"/>
                </a:lnTo>
                <a:lnTo>
                  <a:pt x="34054" y="1065104"/>
                </a:lnTo>
                <a:close/>
              </a:path>
            </a:pathLst>
          </a:custGeom>
          <a:solidFill>
            <a:srgbClr val="F0611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16423402" y="7291104"/>
            <a:ext cx="334010" cy="749300"/>
          </a:xfrm>
          <a:custGeom>
            <a:avLst/>
            <a:gdLst/>
            <a:ahLst/>
            <a:cxnLst/>
            <a:rect l="l" t="t" r="r" b="b"/>
            <a:pathLst>
              <a:path w="334009" h="749300">
                <a:moveTo>
                  <a:pt x="34546" y="749286"/>
                </a:moveTo>
                <a:lnTo>
                  <a:pt x="30399" y="749286"/>
                </a:lnTo>
                <a:lnTo>
                  <a:pt x="26113" y="748595"/>
                </a:lnTo>
                <a:lnTo>
                  <a:pt x="22104" y="746936"/>
                </a:lnTo>
                <a:lnTo>
                  <a:pt x="10519" y="739528"/>
                </a:lnTo>
                <a:lnTo>
                  <a:pt x="2939" y="728635"/>
                </a:lnTo>
                <a:lnTo>
                  <a:pt x="0" y="715694"/>
                </a:lnTo>
                <a:lnTo>
                  <a:pt x="2335" y="702143"/>
                </a:lnTo>
                <a:lnTo>
                  <a:pt x="266664" y="22104"/>
                </a:lnTo>
                <a:lnTo>
                  <a:pt x="274090" y="10519"/>
                </a:lnTo>
                <a:lnTo>
                  <a:pt x="285016" y="2939"/>
                </a:lnTo>
                <a:lnTo>
                  <a:pt x="297964" y="0"/>
                </a:lnTo>
                <a:lnTo>
                  <a:pt x="311456" y="2335"/>
                </a:lnTo>
                <a:lnTo>
                  <a:pt x="323019" y="9742"/>
                </a:lnTo>
                <a:lnTo>
                  <a:pt x="330551" y="20635"/>
                </a:lnTo>
                <a:lnTo>
                  <a:pt x="333444" y="33576"/>
                </a:lnTo>
                <a:lnTo>
                  <a:pt x="331087" y="47127"/>
                </a:lnTo>
                <a:lnTo>
                  <a:pt x="66758" y="727166"/>
                </a:lnTo>
                <a:lnTo>
                  <a:pt x="34546" y="749286"/>
                </a:lnTo>
                <a:close/>
              </a:path>
            </a:pathLst>
          </a:custGeom>
          <a:solidFill>
            <a:srgbClr val="F0611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16077353" y="6716809"/>
            <a:ext cx="290830" cy="1223010"/>
          </a:xfrm>
          <a:custGeom>
            <a:avLst/>
            <a:gdLst/>
            <a:ahLst/>
            <a:cxnLst/>
            <a:rect l="l" t="t" r="r" b="b"/>
            <a:pathLst>
              <a:path w="290830" h="1223009">
                <a:moveTo>
                  <a:pt x="34008" y="1222799"/>
                </a:moveTo>
                <a:lnTo>
                  <a:pt x="31797" y="1222799"/>
                </a:lnTo>
                <a:lnTo>
                  <a:pt x="29585" y="1222661"/>
                </a:lnTo>
                <a:lnTo>
                  <a:pt x="136" y="1195417"/>
                </a:lnTo>
                <a:lnTo>
                  <a:pt x="0" y="1181739"/>
                </a:lnTo>
                <a:lnTo>
                  <a:pt x="222716" y="27373"/>
                </a:lnTo>
                <a:lnTo>
                  <a:pt x="227918" y="14658"/>
                </a:lnTo>
                <a:lnTo>
                  <a:pt x="237267" y="5287"/>
                </a:lnTo>
                <a:lnTo>
                  <a:pt x="249467" y="116"/>
                </a:lnTo>
                <a:lnTo>
                  <a:pt x="263223" y="0"/>
                </a:lnTo>
                <a:lnTo>
                  <a:pt x="275879" y="5199"/>
                </a:lnTo>
                <a:lnTo>
                  <a:pt x="285256" y="14533"/>
                </a:lnTo>
                <a:lnTo>
                  <a:pt x="290459" y="26692"/>
                </a:lnTo>
                <a:lnTo>
                  <a:pt x="290596" y="40368"/>
                </a:lnTo>
                <a:lnTo>
                  <a:pt x="67879" y="1194735"/>
                </a:lnTo>
                <a:lnTo>
                  <a:pt x="63520" y="1206119"/>
                </a:lnTo>
                <a:lnTo>
                  <a:pt x="55817" y="1214988"/>
                </a:lnTo>
                <a:lnTo>
                  <a:pt x="45677" y="1220747"/>
                </a:lnTo>
                <a:lnTo>
                  <a:pt x="34008" y="1222799"/>
                </a:lnTo>
                <a:close/>
              </a:path>
            </a:pathLst>
          </a:custGeom>
          <a:solidFill>
            <a:srgbClr val="F0611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15717356" y="7132380"/>
            <a:ext cx="83820" cy="772160"/>
          </a:xfrm>
          <a:custGeom>
            <a:avLst/>
            <a:gdLst/>
            <a:ahLst/>
            <a:cxnLst/>
            <a:rect l="l" t="t" r="r" b="b"/>
            <a:pathLst>
              <a:path w="83819" h="772159">
                <a:moveTo>
                  <a:pt x="34563" y="771836"/>
                </a:moveTo>
                <a:lnTo>
                  <a:pt x="33870" y="771836"/>
                </a:lnTo>
                <a:lnTo>
                  <a:pt x="20490" y="768755"/>
                </a:lnTo>
                <a:lnTo>
                  <a:pt x="9677" y="761087"/>
                </a:lnTo>
                <a:lnTo>
                  <a:pt x="2492" y="749945"/>
                </a:lnTo>
                <a:lnTo>
                  <a:pt x="0" y="736444"/>
                </a:lnTo>
                <a:lnTo>
                  <a:pt x="14654" y="33870"/>
                </a:lnTo>
                <a:lnTo>
                  <a:pt x="17585" y="20646"/>
                </a:lnTo>
                <a:lnTo>
                  <a:pt x="25040" y="9884"/>
                </a:lnTo>
                <a:lnTo>
                  <a:pt x="35942" y="2648"/>
                </a:lnTo>
                <a:lnTo>
                  <a:pt x="49215" y="0"/>
                </a:lnTo>
                <a:lnTo>
                  <a:pt x="49907" y="0"/>
                </a:lnTo>
                <a:lnTo>
                  <a:pt x="63306" y="3000"/>
                </a:lnTo>
                <a:lnTo>
                  <a:pt x="74152" y="10627"/>
                </a:lnTo>
                <a:lnTo>
                  <a:pt x="81343" y="21754"/>
                </a:lnTo>
                <a:lnTo>
                  <a:pt x="83777" y="35253"/>
                </a:lnTo>
                <a:lnTo>
                  <a:pt x="69123" y="737965"/>
                </a:lnTo>
                <a:lnTo>
                  <a:pt x="66250" y="751189"/>
                </a:lnTo>
                <a:lnTo>
                  <a:pt x="58789" y="761951"/>
                </a:lnTo>
                <a:lnTo>
                  <a:pt x="47855" y="769188"/>
                </a:lnTo>
                <a:lnTo>
                  <a:pt x="34563" y="771836"/>
                </a:lnTo>
                <a:close/>
              </a:path>
            </a:pathLst>
          </a:custGeom>
          <a:solidFill>
            <a:srgbClr val="F0611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15149574" y="6709620"/>
            <a:ext cx="276860" cy="1226185"/>
          </a:xfrm>
          <a:custGeom>
            <a:avLst/>
            <a:gdLst/>
            <a:ahLst/>
            <a:cxnLst/>
            <a:rect l="l" t="t" r="r" b="b"/>
            <a:pathLst>
              <a:path w="276859" h="1226184">
                <a:moveTo>
                  <a:pt x="244698" y="1225564"/>
                </a:moveTo>
                <a:lnTo>
                  <a:pt x="242624" y="1225564"/>
                </a:lnTo>
                <a:lnTo>
                  <a:pt x="230855" y="1223466"/>
                </a:lnTo>
                <a:lnTo>
                  <a:pt x="220642" y="1217597"/>
                </a:lnTo>
                <a:lnTo>
                  <a:pt x="212918" y="1208592"/>
                </a:lnTo>
                <a:lnTo>
                  <a:pt x="208615" y="1197085"/>
                </a:lnTo>
                <a:lnTo>
                  <a:pt x="0" y="40230"/>
                </a:lnTo>
                <a:lnTo>
                  <a:pt x="319" y="26498"/>
                </a:lnTo>
                <a:lnTo>
                  <a:pt x="5668" y="14360"/>
                </a:lnTo>
                <a:lnTo>
                  <a:pt x="15163" y="5100"/>
                </a:lnTo>
                <a:lnTo>
                  <a:pt x="27925" y="0"/>
                </a:lnTo>
                <a:lnTo>
                  <a:pt x="41655" y="261"/>
                </a:lnTo>
                <a:lnTo>
                  <a:pt x="53778" y="5616"/>
                </a:lnTo>
                <a:lnTo>
                  <a:pt x="62997" y="15144"/>
                </a:lnTo>
                <a:lnTo>
                  <a:pt x="68017" y="27926"/>
                </a:lnTo>
                <a:lnTo>
                  <a:pt x="276771" y="1184919"/>
                </a:lnTo>
                <a:lnTo>
                  <a:pt x="276451" y="1198649"/>
                </a:lnTo>
                <a:lnTo>
                  <a:pt x="248845" y="1225011"/>
                </a:lnTo>
                <a:lnTo>
                  <a:pt x="244698" y="1225564"/>
                </a:lnTo>
                <a:close/>
              </a:path>
            </a:pathLst>
          </a:custGeom>
          <a:solidFill>
            <a:srgbClr val="F0611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14749967" y="7238622"/>
            <a:ext cx="329565" cy="793750"/>
          </a:xfrm>
          <a:custGeom>
            <a:avLst/>
            <a:gdLst/>
            <a:ahLst/>
            <a:cxnLst/>
            <a:rect l="l" t="t" r="r" b="b"/>
            <a:pathLst>
              <a:path w="329565" h="793750">
                <a:moveTo>
                  <a:pt x="298271" y="793197"/>
                </a:moveTo>
                <a:lnTo>
                  <a:pt x="294400" y="793197"/>
                </a:lnTo>
                <a:lnTo>
                  <a:pt x="284075" y="791594"/>
                </a:lnTo>
                <a:lnTo>
                  <a:pt x="2006" y="46107"/>
                </a:lnTo>
                <a:lnTo>
                  <a:pt x="0" y="32529"/>
                </a:lnTo>
                <a:lnTo>
                  <a:pt x="3268" y="19702"/>
                </a:lnTo>
                <a:lnTo>
                  <a:pt x="11124" y="9053"/>
                </a:lnTo>
                <a:lnTo>
                  <a:pt x="22882" y="2006"/>
                </a:lnTo>
                <a:lnTo>
                  <a:pt x="36460" y="0"/>
                </a:lnTo>
                <a:lnTo>
                  <a:pt x="49287" y="3268"/>
                </a:lnTo>
                <a:lnTo>
                  <a:pt x="59936" y="11124"/>
                </a:lnTo>
                <a:lnTo>
                  <a:pt x="66983" y="22881"/>
                </a:lnTo>
                <a:lnTo>
                  <a:pt x="327026" y="746884"/>
                </a:lnTo>
                <a:lnTo>
                  <a:pt x="328975" y="760465"/>
                </a:lnTo>
                <a:lnTo>
                  <a:pt x="325713" y="773307"/>
                </a:lnTo>
                <a:lnTo>
                  <a:pt x="317889" y="783997"/>
                </a:lnTo>
                <a:lnTo>
                  <a:pt x="306151" y="791123"/>
                </a:lnTo>
                <a:lnTo>
                  <a:pt x="302280" y="792506"/>
                </a:lnTo>
                <a:lnTo>
                  <a:pt x="298271" y="793197"/>
                </a:lnTo>
                <a:close/>
              </a:path>
            </a:pathLst>
          </a:custGeom>
          <a:solidFill>
            <a:srgbClr val="F0611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14074007" y="7117865"/>
            <a:ext cx="680720" cy="1073150"/>
          </a:xfrm>
          <a:custGeom>
            <a:avLst/>
            <a:gdLst/>
            <a:ahLst/>
            <a:cxnLst/>
            <a:rect l="l" t="t" r="r" b="b"/>
            <a:pathLst>
              <a:path w="680719" h="1073150">
                <a:moveTo>
                  <a:pt x="652251" y="1072662"/>
                </a:moveTo>
                <a:lnTo>
                  <a:pt x="646168" y="1072662"/>
                </a:lnTo>
                <a:lnTo>
                  <a:pt x="637502" y="1071567"/>
                </a:lnTo>
                <a:lnTo>
                  <a:pt x="4700" y="52119"/>
                </a:lnTo>
                <a:lnTo>
                  <a:pt x="0" y="39285"/>
                </a:lnTo>
                <a:lnTo>
                  <a:pt x="587" y="26076"/>
                </a:lnTo>
                <a:lnTo>
                  <a:pt x="6100" y="14034"/>
                </a:lnTo>
                <a:lnTo>
                  <a:pt x="16174" y="4700"/>
                </a:lnTo>
                <a:lnTo>
                  <a:pt x="29088" y="0"/>
                </a:lnTo>
                <a:lnTo>
                  <a:pt x="42338" y="587"/>
                </a:lnTo>
                <a:lnTo>
                  <a:pt x="54396" y="6100"/>
                </a:lnTo>
                <a:lnTo>
                  <a:pt x="63732" y="16174"/>
                </a:lnTo>
                <a:lnTo>
                  <a:pt x="675615" y="1019990"/>
                </a:lnTo>
                <a:lnTo>
                  <a:pt x="680296" y="1032903"/>
                </a:lnTo>
                <a:lnTo>
                  <a:pt x="679676" y="1046153"/>
                </a:lnTo>
                <a:lnTo>
                  <a:pt x="674157" y="1058211"/>
                </a:lnTo>
                <a:lnTo>
                  <a:pt x="664141" y="1067547"/>
                </a:lnTo>
                <a:lnTo>
                  <a:pt x="658472" y="1071003"/>
                </a:lnTo>
                <a:lnTo>
                  <a:pt x="652251" y="1072662"/>
                </a:lnTo>
                <a:close/>
              </a:path>
            </a:pathLst>
          </a:custGeom>
          <a:solidFill>
            <a:srgbClr val="F0611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13864891" y="7803625"/>
            <a:ext cx="600710" cy="602615"/>
          </a:xfrm>
          <a:custGeom>
            <a:avLst/>
            <a:gdLst/>
            <a:ahLst/>
            <a:cxnLst/>
            <a:rect l="l" t="t" r="r" b="b"/>
            <a:pathLst>
              <a:path w="600709" h="602615">
                <a:moveTo>
                  <a:pt x="565657" y="602431"/>
                </a:moveTo>
                <a:lnTo>
                  <a:pt x="10040" y="58841"/>
                </a:lnTo>
                <a:lnTo>
                  <a:pt x="0" y="34492"/>
                </a:lnTo>
                <a:lnTo>
                  <a:pt x="2555" y="21495"/>
                </a:lnTo>
                <a:lnTo>
                  <a:pt x="10178" y="10040"/>
                </a:lnTo>
                <a:lnTo>
                  <a:pt x="21633" y="2499"/>
                </a:lnTo>
                <a:lnTo>
                  <a:pt x="34630" y="0"/>
                </a:lnTo>
                <a:lnTo>
                  <a:pt x="47602" y="2555"/>
                </a:lnTo>
                <a:lnTo>
                  <a:pt x="58979" y="10178"/>
                </a:lnTo>
                <a:lnTo>
                  <a:pt x="589988" y="543399"/>
                </a:lnTo>
                <a:lnTo>
                  <a:pt x="597609" y="554856"/>
                </a:lnTo>
                <a:lnTo>
                  <a:pt x="600149" y="567869"/>
                </a:lnTo>
                <a:lnTo>
                  <a:pt x="597609" y="580881"/>
                </a:lnTo>
                <a:lnTo>
                  <a:pt x="565657" y="602431"/>
                </a:lnTo>
                <a:close/>
              </a:path>
            </a:pathLst>
          </a:custGeom>
          <a:solidFill>
            <a:srgbClr val="F0611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13218152" y="7886642"/>
            <a:ext cx="1001394" cy="784860"/>
          </a:xfrm>
          <a:custGeom>
            <a:avLst/>
            <a:gdLst/>
            <a:ahLst/>
            <a:cxnLst/>
            <a:rect l="l" t="t" r="r" b="b"/>
            <a:pathLst>
              <a:path w="1001394" h="784859">
                <a:moveTo>
                  <a:pt x="967145" y="784295"/>
                </a:moveTo>
                <a:lnTo>
                  <a:pt x="959818" y="784295"/>
                </a:lnTo>
                <a:lnTo>
                  <a:pt x="952352" y="782083"/>
                </a:lnTo>
                <a:lnTo>
                  <a:pt x="946131" y="777106"/>
                </a:lnTo>
                <a:lnTo>
                  <a:pt x="13237" y="61675"/>
                </a:lnTo>
                <a:lnTo>
                  <a:pt x="4194" y="51335"/>
                </a:lnTo>
                <a:lnTo>
                  <a:pt x="0" y="38778"/>
                </a:lnTo>
                <a:lnTo>
                  <a:pt x="833" y="25573"/>
                </a:lnTo>
                <a:lnTo>
                  <a:pt x="6877" y="13289"/>
                </a:lnTo>
                <a:lnTo>
                  <a:pt x="17218" y="4227"/>
                </a:lnTo>
                <a:lnTo>
                  <a:pt x="29775" y="0"/>
                </a:lnTo>
                <a:lnTo>
                  <a:pt x="42979" y="827"/>
                </a:lnTo>
                <a:lnTo>
                  <a:pt x="55264" y="6929"/>
                </a:lnTo>
                <a:lnTo>
                  <a:pt x="988159" y="722360"/>
                </a:lnTo>
                <a:lnTo>
                  <a:pt x="997142" y="732701"/>
                </a:lnTo>
                <a:lnTo>
                  <a:pt x="1001344" y="745258"/>
                </a:lnTo>
                <a:lnTo>
                  <a:pt x="1000542" y="758462"/>
                </a:lnTo>
                <a:lnTo>
                  <a:pt x="994518" y="770747"/>
                </a:lnTo>
                <a:lnTo>
                  <a:pt x="988841" y="776597"/>
                </a:lnTo>
                <a:lnTo>
                  <a:pt x="982179" y="780839"/>
                </a:lnTo>
                <a:lnTo>
                  <a:pt x="974844" y="783423"/>
                </a:lnTo>
                <a:lnTo>
                  <a:pt x="967145" y="784295"/>
                </a:lnTo>
                <a:close/>
              </a:path>
            </a:pathLst>
          </a:custGeom>
          <a:solidFill>
            <a:srgbClr val="F0611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13332463" y="8609296"/>
            <a:ext cx="695325" cy="367665"/>
          </a:xfrm>
          <a:custGeom>
            <a:avLst/>
            <a:gdLst/>
            <a:ahLst/>
            <a:cxnLst/>
            <a:rect l="l" t="t" r="r" b="b"/>
            <a:pathLst>
              <a:path w="695325" h="367665">
                <a:moveTo>
                  <a:pt x="660396" y="367167"/>
                </a:moveTo>
                <a:lnTo>
                  <a:pt x="655416" y="367167"/>
                </a:lnTo>
                <a:lnTo>
                  <a:pt x="650301" y="366062"/>
                </a:lnTo>
                <a:lnTo>
                  <a:pt x="19616" y="65788"/>
                </a:lnTo>
                <a:lnTo>
                  <a:pt x="0" y="33010"/>
                </a:lnTo>
                <a:lnTo>
                  <a:pt x="3302" y="19752"/>
                </a:lnTo>
                <a:lnTo>
                  <a:pt x="11584" y="8744"/>
                </a:lnTo>
                <a:lnTo>
                  <a:pt x="23003" y="1987"/>
                </a:lnTo>
                <a:lnTo>
                  <a:pt x="36080" y="0"/>
                </a:lnTo>
                <a:lnTo>
                  <a:pt x="49339" y="3300"/>
                </a:lnTo>
                <a:lnTo>
                  <a:pt x="675185" y="301362"/>
                </a:lnTo>
                <a:lnTo>
                  <a:pt x="686193" y="309646"/>
                </a:lnTo>
                <a:lnTo>
                  <a:pt x="692950" y="321079"/>
                </a:lnTo>
                <a:lnTo>
                  <a:pt x="694937" y="334198"/>
                </a:lnTo>
                <a:lnTo>
                  <a:pt x="691637" y="347536"/>
                </a:lnTo>
                <a:lnTo>
                  <a:pt x="686055" y="355795"/>
                </a:lnTo>
                <a:lnTo>
                  <a:pt x="678607" y="361966"/>
                </a:lnTo>
                <a:lnTo>
                  <a:pt x="669863" y="365831"/>
                </a:lnTo>
                <a:lnTo>
                  <a:pt x="660396" y="367167"/>
                </a:lnTo>
                <a:close/>
              </a:path>
            </a:pathLst>
          </a:custGeom>
          <a:solidFill>
            <a:srgbClr val="F0611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12697275" y="8912294"/>
            <a:ext cx="1196975" cy="400050"/>
          </a:xfrm>
          <a:custGeom>
            <a:avLst/>
            <a:gdLst/>
            <a:ahLst/>
            <a:cxnLst/>
            <a:rect l="l" t="t" r="r" b="b"/>
            <a:pathLst>
              <a:path w="1196975" h="400050">
                <a:moveTo>
                  <a:pt x="1162449" y="399835"/>
                </a:moveTo>
                <a:lnTo>
                  <a:pt x="1159269" y="399835"/>
                </a:lnTo>
                <a:lnTo>
                  <a:pt x="1155951" y="399282"/>
                </a:lnTo>
                <a:lnTo>
                  <a:pt x="1152771" y="398314"/>
                </a:lnTo>
                <a:lnTo>
                  <a:pt x="24602" y="67488"/>
                </a:lnTo>
                <a:lnTo>
                  <a:pt x="12466" y="61083"/>
                </a:lnTo>
                <a:lnTo>
                  <a:pt x="4015" y="50881"/>
                </a:lnTo>
                <a:lnTo>
                  <a:pt x="0" y="38268"/>
                </a:lnTo>
                <a:lnTo>
                  <a:pt x="1169" y="24631"/>
                </a:lnTo>
                <a:lnTo>
                  <a:pt x="7574" y="12463"/>
                </a:lnTo>
                <a:lnTo>
                  <a:pt x="17769" y="4015"/>
                </a:lnTo>
                <a:lnTo>
                  <a:pt x="30385" y="0"/>
                </a:lnTo>
                <a:lnTo>
                  <a:pt x="44054" y="1129"/>
                </a:lnTo>
                <a:lnTo>
                  <a:pt x="1172264" y="332094"/>
                </a:lnTo>
                <a:lnTo>
                  <a:pt x="1184371" y="338421"/>
                </a:lnTo>
                <a:lnTo>
                  <a:pt x="1192811" y="348597"/>
                </a:lnTo>
                <a:lnTo>
                  <a:pt x="1196818" y="361236"/>
                </a:lnTo>
                <a:lnTo>
                  <a:pt x="1195628" y="374951"/>
                </a:lnTo>
                <a:lnTo>
                  <a:pt x="1190696" y="385196"/>
                </a:lnTo>
                <a:lnTo>
                  <a:pt x="1183030" y="393044"/>
                </a:lnTo>
                <a:lnTo>
                  <a:pt x="1173368" y="398066"/>
                </a:lnTo>
                <a:lnTo>
                  <a:pt x="1162449" y="399835"/>
                </a:lnTo>
                <a:close/>
              </a:path>
            </a:pathLst>
          </a:custGeom>
          <a:solidFill>
            <a:srgbClr val="F0611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14202440" y="8303338"/>
            <a:ext cx="3086100" cy="1352550"/>
          </a:xfrm>
          <a:custGeom>
            <a:avLst/>
            <a:gdLst/>
            <a:ahLst/>
            <a:cxnLst/>
            <a:rect l="l" t="t" r="r" b="b"/>
            <a:pathLst>
              <a:path w="3086100" h="1352550">
                <a:moveTo>
                  <a:pt x="3085685" y="1352337"/>
                </a:moveTo>
                <a:lnTo>
                  <a:pt x="0" y="1352337"/>
                </a:lnTo>
                <a:lnTo>
                  <a:pt x="53871" y="1141034"/>
                </a:lnTo>
                <a:lnTo>
                  <a:pt x="272226" y="676168"/>
                </a:lnTo>
                <a:lnTo>
                  <a:pt x="740179" y="211302"/>
                </a:lnTo>
                <a:lnTo>
                  <a:pt x="1542842" y="0"/>
                </a:lnTo>
                <a:lnTo>
                  <a:pt x="2328417" y="211302"/>
                </a:lnTo>
                <a:lnTo>
                  <a:pt x="2798268" y="676168"/>
                </a:lnTo>
                <a:lnTo>
                  <a:pt x="3026117" y="1141034"/>
                </a:lnTo>
                <a:lnTo>
                  <a:pt x="3085685" y="1352337"/>
                </a:lnTo>
                <a:close/>
              </a:path>
            </a:pathLst>
          </a:custGeom>
          <a:solidFill>
            <a:srgbClr val="F0611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14167969" y="8268775"/>
            <a:ext cx="3155315" cy="1421765"/>
          </a:xfrm>
          <a:custGeom>
            <a:avLst/>
            <a:gdLst/>
            <a:ahLst/>
            <a:cxnLst/>
            <a:rect l="l" t="t" r="r" b="b"/>
            <a:pathLst>
              <a:path w="3155315" h="1421765">
                <a:moveTo>
                  <a:pt x="3120155" y="1421461"/>
                </a:moveTo>
                <a:lnTo>
                  <a:pt x="34471" y="1421461"/>
                </a:lnTo>
                <a:lnTo>
                  <a:pt x="27042" y="1420649"/>
                </a:lnTo>
                <a:lnTo>
                  <a:pt x="0" y="1388979"/>
                </a:lnTo>
                <a:lnTo>
                  <a:pt x="323" y="1381507"/>
                </a:lnTo>
                <a:lnTo>
                  <a:pt x="8834" y="1337051"/>
                </a:lnTo>
                <a:lnTo>
                  <a:pt x="24179" y="1272097"/>
                </a:lnTo>
                <a:lnTo>
                  <a:pt x="35361" y="1230709"/>
                </a:lnTo>
                <a:lnTo>
                  <a:pt x="49153" y="1184129"/>
                </a:lnTo>
                <a:lnTo>
                  <a:pt x="65758" y="1132917"/>
                </a:lnTo>
                <a:lnTo>
                  <a:pt x="85379" y="1077637"/>
                </a:lnTo>
                <a:lnTo>
                  <a:pt x="108218" y="1018848"/>
                </a:lnTo>
                <a:lnTo>
                  <a:pt x="134478" y="957112"/>
                </a:lnTo>
                <a:lnTo>
                  <a:pt x="164362" y="892991"/>
                </a:lnTo>
                <a:lnTo>
                  <a:pt x="198073" y="827046"/>
                </a:lnTo>
                <a:lnTo>
                  <a:pt x="235814" y="759838"/>
                </a:lnTo>
                <a:lnTo>
                  <a:pt x="277786" y="691928"/>
                </a:lnTo>
                <a:lnTo>
                  <a:pt x="318396" y="632145"/>
                </a:lnTo>
                <a:lnTo>
                  <a:pt x="363570" y="571580"/>
                </a:lnTo>
                <a:lnTo>
                  <a:pt x="387925" y="541204"/>
                </a:lnTo>
                <a:lnTo>
                  <a:pt x="413489" y="510872"/>
                </a:lnTo>
                <a:lnTo>
                  <a:pt x="440285" y="480665"/>
                </a:lnTo>
                <a:lnTo>
                  <a:pt x="468337" y="450663"/>
                </a:lnTo>
                <a:lnTo>
                  <a:pt x="497665" y="420945"/>
                </a:lnTo>
                <a:lnTo>
                  <a:pt x="528294" y="391591"/>
                </a:lnTo>
                <a:lnTo>
                  <a:pt x="560247" y="362682"/>
                </a:lnTo>
                <a:lnTo>
                  <a:pt x="593545" y="334298"/>
                </a:lnTo>
                <a:lnTo>
                  <a:pt x="628213" y="306518"/>
                </a:lnTo>
                <a:lnTo>
                  <a:pt x="664272" y="279423"/>
                </a:lnTo>
                <a:lnTo>
                  <a:pt x="701745" y="253093"/>
                </a:lnTo>
                <a:lnTo>
                  <a:pt x="740656" y="227607"/>
                </a:lnTo>
                <a:lnTo>
                  <a:pt x="781027" y="203046"/>
                </a:lnTo>
                <a:lnTo>
                  <a:pt x="822881" y="179489"/>
                </a:lnTo>
                <a:lnTo>
                  <a:pt x="866365" y="156958"/>
                </a:lnTo>
                <a:lnTo>
                  <a:pt x="911247" y="135659"/>
                </a:lnTo>
                <a:lnTo>
                  <a:pt x="957679" y="115605"/>
                </a:lnTo>
                <a:lnTo>
                  <a:pt x="1005685" y="96874"/>
                </a:lnTo>
                <a:lnTo>
                  <a:pt x="1055288" y="79548"/>
                </a:lnTo>
                <a:lnTo>
                  <a:pt x="1106510" y="63706"/>
                </a:lnTo>
                <a:lnTo>
                  <a:pt x="1159375" y="49428"/>
                </a:lnTo>
                <a:lnTo>
                  <a:pt x="1213904" y="36794"/>
                </a:lnTo>
                <a:lnTo>
                  <a:pt x="1270121" y="25885"/>
                </a:lnTo>
                <a:lnTo>
                  <a:pt x="1328049" y="16779"/>
                </a:lnTo>
                <a:lnTo>
                  <a:pt x="1387710" y="9558"/>
                </a:lnTo>
                <a:lnTo>
                  <a:pt x="1449127" y="4301"/>
                </a:lnTo>
                <a:lnTo>
                  <a:pt x="1512327" y="1088"/>
                </a:lnTo>
                <a:lnTo>
                  <a:pt x="1577313" y="0"/>
                </a:lnTo>
                <a:lnTo>
                  <a:pt x="1640424" y="1089"/>
                </a:lnTo>
                <a:lnTo>
                  <a:pt x="1701862" y="4303"/>
                </a:lnTo>
                <a:lnTo>
                  <a:pt x="1761644" y="9562"/>
                </a:lnTo>
                <a:lnTo>
                  <a:pt x="1819787" y="16786"/>
                </a:lnTo>
                <a:lnTo>
                  <a:pt x="1876313" y="25894"/>
                </a:lnTo>
                <a:lnTo>
                  <a:pt x="1931240" y="36808"/>
                </a:lnTo>
                <a:lnTo>
                  <a:pt x="1984587" y="49446"/>
                </a:lnTo>
                <a:lnTo>
                  <a:pt x="2036374" y="63729"/>
                </a:lnTo>
                <a:lnTo>
                  <a:pt x="1577313" y="69123"/>
                </a:lnTo>
                <a:lnTo>
                  <a:pt x="1523761" y="69864"/>
                </a:lnTo>
                <a:lnTo>
                  <a:pt x="1471024" y="72085"/>
                </a:lnTo>
                <a:lnTo>
                  <a:pt x="1419105" y="75786"/>
                </a:lnTo>
                <a:lnTo>
                  <a:pt x="1368005" y="80964"/>
                </a:lnTo>
                <a:lnTo>
                  <a:pt x="1317727" y="87618"/>
                </a:lnTo>
                <a:lnTo>
                  <a:pt x="1268274" y="95748"/>
                </a:lnTo>
                <a:lnTo>
                  <a:pt x="1219650" y="105350"/>
                </a:lnTo>
                <a:lnTo>
                  <a:pt x="1171855" y="116424"/>
                </a:lnTo>
                <a:lnTo>
                  <a:pt x="1124893" y="128969"/>
                </a:lnTo>
                <a:lnTo>
                  <a:pt x="1078767" y="142983"/>
                </a:lnTo>
                <a:lnTo>
                  <a:pt x="1033479" y="158465"/>
                </a:lnTo>
                <a:lnTo>
                  <a:pt x="989031" y="175412"/>
                </a:lnTo>
                <a:lnTo>
                  <a:pt x="945427" y="193825"/>
                </a:lnTo>
                <a:lnTo>
                  <a:pt x="902668" y="213700"/>
                </a:lnTo>
                <a:lnTo>
                  <a:pt x="860759" y="235038"/>
                </a:lnTo>
                <a:lnTo>
                  <a:pt x="819700" y="257835"/>
                </a:lnTo>
                <a:lnTo>
                  <a:pt x="779495" y="282092"/>
                </a:lnTo>
                <a:lnTo>
                  <a:pt x="740147" y="307806"/>
                </a:lnTo>
                <a:lnTo>
                  <a:pt x="701657" y="334976"/>
                </a:lnTo>
                <a:lnTo>
                  <a:pt x="664029" y="363601"/>
                </a:lnTo>
                <a:lnTo>
                  <a:pt x="627266" y="393678"/>
                </a:lnTo>
                <a:lnTo>
                  <a:pt x="591369" y="425208"/>
                </a:lnTo>
                <a:lnTo>
                  <a:pt x="556341" y="458188"/>
                </a:lnTo>
                <a:lnTo>
                  <a:pt x="522186" y="492616"/>
                </a:lnTo>
                <a:lnTo>
                  <a:pt x="488905" y="528492"/>
                </a:lnTo>
                <a:lnTo>
                  <a:pt x="456501" y="565814"/>
                </a:lnTo>
                <a:lnTo>
                  <a:pt x="424978" y="604580"/>
                </a:lnTo>
                <a:lnTo>
                  <a:pt x="394336" y="644790"/>
                </a:lnTo>
                <a:lnTo>
                  <a:pt x="364580" y="686441"/>
                </a:lnTo>
                <a:lnTo>
                  <a:pt x="335712" y="729532"/>
                </a:lnTo>
                <a:lnTo>
                  <a:pt x="298366" y="789819"/>
                </a:lnTo>
                <a:lnTo>
                  <a:pt x="264456" y="849718"/>
                </a:lnTo>
                <a:lnTo>
                  <a:pt x="233838" y="908772"/>
                </a:lnTo>
                <a:lnTo>
                  <a:pt x="206364" y="966525"/>
                </a:lnTo>
                <a:lnTo>
                  <a:pt x="181888" y="1022519"/>
                </a:lnTo>
                <a:lnTo>
                  <a:pt x="160265" y="1076297"/>
                </a:lnTo>
                <a:lnTo>
                  <a:pt x="141348" y="1127403"/>
                </a:lnTo>
                <a:lnTo>
                  <a:pt x="124992" y="1175380"/>
                </a:lnTo>
                <a:lnTo>
                  <a:pt x="111049" y="1219770"/>
                </a:lnTo>
                <a:lnTo>
                  <a:pt x="99375" y="1260118"/>
                </a:lnTo>
                <a:lnTo>
                  <a:pt x="82245" y="1326858"/>
                </a:lnTo>
                <a:lnTo>
                  <a:pt x="76498" y="1352337"/>
                </a:lnTo>
                <a:lnTo>
                  <a:pt x="3148104" y="1352337"/>
                </a:lnTo>
                <a:lnTo>
                  <a:pt x="3149547" y="1358548"/>
                </a:lnTo>
                <a:lnTo>
                  <a:pt x="3152763" y="1373538"/>
                </a:lnTo>
                <a:lnTo>
                  <a:pt x="3154164" y="1380540"/>
                </a:lnTo>
                <a:lnTo>
                  <a:pt x="3154689" y="1388117"/>
                </a:lnTo>
                <a:lnTo>
                  <a:pt x="3153594" y="1395540"/>
                </a:lnTo>
                <a:lnTo>
                  <a:pt x="3127685" y="1420623"/>
                </a:lnTo>
                <a:lnTo>
                  <a:pt x="3120155" y="1421461"/>
                </a:lnTo>
                <a:close/>
              </a:path>
              <a:path w="3155315" h="1421765">
                <a:moveTo>
                  <a:pt x="3148104" y="1352337"/>
                </a:moveTo>
                <a:lnTo>
                  <a:pt x="3076884" y="1352337"/>
                </a:lnTo>
                <a:lnTo>
                  <a:pt x="3070886" y="1328629"/>
                </a:lnTo>
                <a:lnTo>
                  <a:pt x="3063192" y="1300233"/>
                </a:lnTo>
                <a:lnTo>
                  <a:pt x="3042279" y="1230709"/>
                </a:lnTo>
                <a:lnTo>
                  <a:pt x="3028953" y="1190600"/>
                </a:lnTo>
                <a:lnTo>
                  <a:pt x="3013490" y="1147137"/>
                </a:lnTo>
                <a:lnTo>
                  <a:pt x="2995837" y="1100830"/>
                </a:lnTo>
                <a:lnTo>
                  <a:pt x="2975893" y="1052047"/>
                </a:lnTo>
                <a:lnTo>
                  <a:pt x="2953561" y="1001157"/>
                </a:lnTo>
                <a:lnTo>
                  <a:pt x="2928742" y="948529"/>
                </a:lnTo>
                <a:lnTo>
                  <a:pt x="2901335" y="894532"/>
                </a:lnTo>
                <a:lnTo>
                  <a:pt x="2871242" y="839534"/>
                </a:lnTo>
                <a:lnTo>
                  <a:pt x="2838364" y="783904"/>
                </a:lnTo>
                <a:lnTo>
                  <a:pt x="2802601" y="728011"/>
                </a:lnTo>
                <a:lnTo>
                  <a:pt x="2773110" y="685016"/>
                </a:lnTo>
                <a:lnTo>
                  <a:pt x="2742811" y="643457"/>
                </a:lnTo>
                <a:lnTo>
                  <a:pt x="2711709" y="603338"/>
                </a:lnTo>
                <a:lnTo>
                  <a:pt x="2679805" y="564658"/>
                </a:lnTo>
                <a:lnTo>
                  <a:pt x="2647103" y="527420"/>
                </a:lnTo>
                <a:lnTo>
                  <a:pt x="2613603" y="491626"/>
                </a:lnTo>
                <a:lnTo>
                  <a:pt x="2579310" y="457275"/>
                </a:lnTo>
                <a:lnTo>
                  <a:pt x="2544226" y="424371"/>
                </a:lnTo>
                <a:lnTo>
                  <a:pt x="2508352" y="392913"/>
                </a:lnTo>
                <a:lnTo>
                  <a:pt x="2471693" y="362905"/>
                </a:lnTo>
                <a:lnTo>
                  <a:pt x="2434182" y="334298"/>
                </a:lnTo>
                <a:lnTo>
                  <a:pt x="2396025" y="307239"/>
                </a:lnTo>
                <a:lnTo>
                  <a:pt x="2357022" y="281584"/>
                </a:lnTo>
                <a:lnTo>
                  <a:pt x="2317243" y="257384"/>
                </a:lnTo>
                <a:lnTo>
                  <a:pt x="2276690" y="234640"/>
                </a:lnTo>
                <a:lnTo>
                  <a:pt x="2235366" y="213353"/>
                </a:lnTo>
                <a:lnTo>
                  <a:pt x="2193274" y="193524"/>
                </a:lnTo>
                <a:lnTo>
                  <a:pt x="2150416" y="175156"/>
                </a:lnTo>
                <a:lnTo>
                  <a:pt x="2106795" y="158249"/>
                </a:lnTo>
                <a:lnTo>
                  <a:pt x="2062413" y="142804"/>
                </a:lnTo>
                <a:lnTo>
                  <a:pt x="2017273" y="128824"/>
                </a:lnTo>
                <a:lnTo>
                  <a:pt x="1971377" y="116309"/>
                </a:lnTo>
                <a:lnTo>
                  <a:pt x="1924728" y="105262"/>
                </a:lnTo>
                <a:lnTo>
                  <a:pt x="1877329" y="95682"/>
                </a:lnTo>
                <a:lnTo>
                  <a:pt x="1829181" y="87573"/>
                </a:lnTo>
                <a:lnTo>
                  <a:pt x="1780288" y="80935"/>
                </a:lnTo>
                <a:lnTo>
                  <a:pt x="1730652" y="75769"/>
                </a:lnTo>
                <a:lnTo>
                  <a:pt x="1680276" y="72078"/>
                </a:lnTo>
                <a:lnTo>
                  <a:pt x="1629162" y="69862"/>
                </a:lnTo>
                <a:lnTo>
                  <a:pt x="1577313" y="69123"/>
                </a:lnTo>
                <a:lnTo>
                  <a:pt x="2053479" y="69123"/>
                </a:lnTo>
                <a:lnTo>
                  <a:pt x="2135346" y="96910"/>
                </a:lnTo>
                <a:lnTo>
                  <a:pt x="2182570" y="115648"/>
                </a:lnTo>
                <a:lnTo>
                  <a:pt x="2228311" y="135710"/>
                </a:lnTo>
                <a:lnTo>
                  <a:pt x="2272588" y="157017"/>
                </a:lnTo>
                <a:lnTo>
                  <a:pt x="2315422" y="179489"/>
                </a:lnTo>
                <a:lnTo>
                  <a:pt x="2356832" y="203046"/>
                </a:lnTo>
                <a:lnTo>
                  <a:pt x="2396706" y="227520"/>
                </a:lnTo>
                <a:lnTo>
                  <a:pt x="2435320" y="252996"/>
                </a:lnTo>
                <a:lnTo>
                  <a:pt x="2472568" y="279316"/>
                </a:lnTo>
                <a:lnTo>
                  <a:pt x="2508470" y="306401"/>
                </a:lnTo>
                <a:lnTo>
                  <a:pt x="2543251" y="334346"/>
                </a:lnTo>
                <a:lnTo>
                  <a:pt x="2576312" y="362543"/>
                </a:lnTo>
                <a:lnTo>
                  <a:pt x="2608291" y="391440"/>
                </a:lnTo>
                <a:lnTo>
                  <a:pt x="2639001" y="420782"/>
                </a:lnTo>
                <a:lnTo>
                  <a:pt x="2668462" y="450488"/>
                </a:lnTo>
                <a:lnTo>
                  <a:pt x="2696692" y="480478"/>
                </a:lnTo>
                <a:lnTo>
                  <a:pt x="2723712" y="510673"/>
                </a:lnTo>
                <a:lnTo>
                  <a:pt x="2749541" y="540992"/>
                </a:lnTo>
                <a:lnTo>
                  <a:pt x="2774198" y="571355"/>
                </a:lnTo>
                <a:lnTo>
                  <a:pt x="2797702" y="601683"/>
                </a:lnTo>
                <a:lnTo>
                  <a:pt x="2841331" y="661911"/>
                </a:lnTo>
                <a:lnTo>
                  <a:pt x="2904521" y="759504"/>
                </a:lnTo>
                <a:lnTo>
                  <a:pt x="2943416" y="826653"/>
                </a:lnTo>
                <a:lnTo>
                  <a:pt x="2978357" y="892537"/>
                </a:lnTo>
                <a:lnTo>
                  <a:pt x="3009524" y="956596"/>
                </a:lnTo>
                <a:lnTo>
                  <a:pt x="3037094" y="1018269"/>
                </a:lnTo>
                <a:lnTo>
                  <a:pt x="3061245" y="1076998"/>
                </a:lnTo>
                <a:lnTo>
                  <a:pt x="3082156" y="1132220"/>
                </a:lnTo>
                <a:lnTo>
                  <a:pt x="3100004" y="1183376"/>
                </a:lnTo>
                <a:lnTo>
                  <a:pt x="3114968" y="1229905"/>
                </a:lnTo>
                <a:lnTo>
                  <a:pt x="3127226" y="1271247"/>
                </a:lnTo>
                <a:lnTo>
                  <a:pt x="3144338" y="1336129"/>
                </a:lnTo>
                <a:lnTo>
                  <a:pt x="3148104" y="1352337"/>
                </a:lnTo>
                <a:close/>
              </a:path>
            </a:pathLst>
          </a:custGeom>
          <a:solidFill>
            <a:srgbClr val="F0611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49225" marR="5080" indent="-116839">
              <a:lnSpc>
                <a:spcPct val="120900"/>
              </a:lnSpc>
              <a:spcBef>
                <a:spcPts val="95"/>
              </a:spcBef>
            </a:pPr>
            <a:r>
              <a:rPr dirty="0" spc="204"/>
              <a:t>The</a:t>
            </a:r>
            <a:r>
              <a:rPr dirty="0" spc="-340"/>
              <a:t> </a:t>
            </a:r>
            <a:r>
              <a:rPr dirty="0" spc="195"/>
              <a:t>sun</a:t>
            </a:r>
            <a:r>
              <a:rPr dirty="0" spc="-335"/>
              <a:t> </a:t>
            </a:r>
            <a:r>
              <a:rPr dirty="0" spc="175"/>
              <a:t>came</a:t>
            </a:r>
            <a:r>
              <a:rPr dirty="0" spc="-335"/>
              <a:t> </a:t>
            </a:r>
            <a:r>
              <a:rPr dirty="0" spc="425"/>
              <a:t>up</a:t>
            </a:r>
            <a:r>
              <a:rPr dirty="0" spc="-335"/>
              <a:t> </a:t>
            </a:r>
            <a:r>
              <a:rPr dirty="0" spc="285"/>
              <a:t>and</a:t>
            </a:r>
            <a:r>
              <a:rPr dirty="0" spc="-335"/>
              <a:t> </a:t>
            </a:r>
            <a:r>
              <a:rPr dirty="0" spc="240"/>
              <a:t>they</a:t>
            </a:r>
            <a:r>
              <a:rPr dirty="0" spc="-335"/>
              <a:t> </a:t>
            </a:r>
            <a:r>
              <a:rPr dirty="0" spc="285"/>
              <a:t>looked</a:t>
            </a:r>
            <a:r>
              <a:rPr dirty="0" spc="-335"/>
              <a:t> </a:t>
            </a:r>
            <a:r>
              <a:rPr dirty="0" spc="185"/>
              <a:t>around,  But</a:t>
            </a:r>
            <a:r>
              <a:rPr dirty="0" spc="-340"/>
              <a:t> </a:t>
            </a:r>
            <a:r>
              <a:rPr dirty="0" spc="260"/>
              <a:t>one</a:t>
            </a:r>
            <a:r>
              <a:rPr dirty="0" spc="-335"/>
              <a:t> </a:t>
            </a:r>
            <a:r>
              <a:rPr dirty="0" spc="235"/>
              <a:t>of</a:t>
            </a:r>
            <a:r>
              <a:rPr dirty="0" spc="-335"/>
              <a:t> </a:t>
            </a:r>
            <a:r>
              <a:rPr dirty="0" spc="250"/>
              <a:t>the</a:t>
            </a:r>
            <a:r>
              <a:rPr dirty="0" spc="-335"/>
              <a:t> </a:t>
            </a:r>
            <a:r>
              <a:rPr dirty="0" spc="160"/>
              <a:t>zombies</a:t>
            </a:r>
            <a:r>
              <a:rPr dirty="0" spc="-335"/>
              <a:t> </a:t>
            </a:r>
            <a:r>
              <a:rPr dirty="0" spc="335"/>
              <a:t>couldn</a:t>
            </a:r>
            <a:r>
              <a:rPr dirty="0" sz="4700" spc="335">
                <a:latin typeface="Tunga"/>
                <a:cs typeface="Tunga"/>
              </a:rPr>
              <a:t>'</a:t>
            </a:r>
            <a:r>
              <a:rPr dirty="0" spc="335"/>
              <a:t>t</a:t>
            </a:r>
            <a:r>
              <a:rPr dirty="0" spc="-335"/>
              <a:t> </a:t>
            </a:r>
            <a:r>
              <a:rPr dirty="0" spc="285"/>
              <a:t>be</a:t>
            </a:r>
            <a:r>
              <a:rPr dirty="0" spc="-335"/>
              <a:t> </a:t>
            </a:r>
            <a:r>
              <a:rPr dirty="0" spc="235"/>
              <a:t>found.</a:t>
            </a:r>
            <a:endParaRPr sz="4700">
              <a:latin typeface="Tunga"/>
              <a:cs typeface="Tung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210806" y="185817"/>
            <a:ext cx="7269214" cy="96582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451620" y="4610410"/>
            <a:ext cx="4275215" cy="56641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686890" y="506880"/>
            <a:ext cx="7397115" cy="229235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 marR="5080" indent="581660">
              <a:lnSpc>
                <a:spcPct val="120900"/>
              </a:lnSpc>
              <a:spcBef>
                <a:spcPts val="95"/>
              </a:spcBef>
            </a:pPr>
            <a:r>
              <a:rPr dirty="0" spc="155"/>
              <a:t>He </a:t>
            </a:r>
            <a:r>
              <a:rPr dirty="0" spc="135"/>
              <a:t>was </a:t>
            </a:r>
            <a:r>
              <a:rPr dirty="0" spc="260"/>
              <a:t>taking </a:t>
            </a:r>
            <a:r>
              <a:rPr dirty="0" spc="170"/>
              <a:t>an  </a:t>
            </a:r>
            <a:r>
              <a:rPr dirty="0" spc="229"/>
              <a:t>invitation </a:t>
            </a:r>
            <a:r>
              <a:rPr dirty="0" spc="310"/>
              <a:t>to</a:t>
            </a:r>
            <a:r>
              <a:rPr dirty="0" spc="-1260"/>
              <a:t> </a:t>
            </a:r>
            <a:r>
              <a:rPr dirty="0" spc="-25"/>
              <a:t>a </a:t>
            </a:r>
            <a:r>
              <a:rPr dirty="0" spc="145"/>
              <a:t>friend.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2644140" marR="5080" indent="-1823720">
              <a:lnSpc>
                <a:spcPct val="120900"/>
              </a:lnSpc>
              <a:spcBef>
                <a:spcPts val="95"/>
              </a:spcBef>
            </a:pPr>
            <a:r>
              <a:rPr dirty="0" spc="150"/>
              <a:t>Four</a:t>
            </a:r>
            <a:r>
              <a:rPr dirty="0" spc="-335"/>
              <a:t> </a:t>
            </a:r>
            <a:r>
              <a:rPr dirty="0" spc="120"/>
              <a:t>gross</a:t>
            </a:r>
            <a:r>
              <a:rPr dirty="0" spc="-330"/>
              <a:t> </a:t>
            </a:r>
            <a:r>
              <a:rPr dirty="0" spc="160"/>
              <a:t>zombies</a:t>
            </a:r>
            <a:r>
              <a:rPr dirty="0" spc="-335"/>
              <a:t> </a:t>
            </a:r>
            <a:r>
              <a:rPr dirty="0" spc="330"/>
              <a:t>went</a:t>
            </a:r>
            <a:r>
              <a:rPr dirty="0" spc="-330"/>
              <a:t> </a:t>
            </a:r>
            <a:r>
              <a:rPr dirty="0" spc="325"/>
              <a:t>out</a:t>
            </a:r>
            <a:r>
              <a:rPr dirty="0" spc="-335"/>
              <a:t> </a:t>
            </a:r>
            <a:r>
              <a:rPr dirty="0" spc="260"/>
              <a:t>one</a:t>
            </a:r>
            <a:r>
              <a:rPr dirty="0" spc="-330"/>
              <a:t> </a:t>
            </a:r>
            <a:r>
              <a:rPr dirty="0" spc="95"/>
              <a:t>day,  </a:t>
            </a:r>
            <a:r>
              <a:rPr dirty="0" spc="70"/>
              <a:t>Over</a:t>
            </a:r>
            <a:r>
              <a:rPr dirty="0" spc="-335"/>
              <a:t> </a:t>
            </a:r>
            <a:r>
              <a:rPr dirty="0" spc="250"/>
              <a:t>the</a:t>
            </a:r>
            <a:r>
              <a:rPr dirty="0" spc="-335"/>
              <a:t> </a:t>
            </a:r>
            <a:r>
              <a:rPr dirty="0" spc="270"/>
              <a:t>crypt</a:t>
            </a:r>
            <a:r>
              <a:rPr dirty="0" spc="-335"/>
              <a:t> </a:t>
            </a:r>
            <a:r>
              <a:rPr dirty="0" spc="285"/>
              <a:t>and</a:t>
            </a:r>
            <a:r>
              <a:rPr dirty="0" spc="-335"/>
              <a:t> </a:t>
            </a:r>
            <a:r>
              <a:rPr dirty="0" spc="60"/>
              <a:t>far</a:t>
            </a:r>
            <a:r>
              <a:rPr dirty="0" spc="-335"/>
              <a:t> </a:t>
            </a:r>
            <a:r>
              <a:rPr dirty="0" spc="85"/>
              <a:t>away.</a:t>
            </a:r>
          </a:p>
        </p:txBody>
      </p:sp>
      <p:sp>
        <p:nvSpPr>
          <p:cNvPr id="3" name="object 3"/>
          <p:cNvSpPr/>
          <p:nvPr/>
        </p:nvSpPr>
        <p:spPr>
          <a:xfrm>
            <a:off x="9866544" y="4833261"/>
            <a:ext cx="5546121" cy="50090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897263" y="4833248"/>
            <a:ext cx="3628661" cy="4972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7216613" y="4833256"/>
            <a:ext cx="2028942" cy="497198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7827127" y="7578643"/>
            <a:ext cx="396795" cy="101558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7891587" y="7490371"/>
            <a:ext cx="1311642" cy="118069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8563344" y="8518759"/>
            <a:ext cx="0" cy="115570"/>
          </a:xfrm>
          <a:custGeom>
            <a:avLst/>
            <a:gdLst/>
            <a:ahLst/>
            <a:cxnLst/>
            <a:rect l="l" t="t" r="r" b="b"/>
            <a:pathLst>
              <a:path w="0" h="115570">
                <a:moveTo>
                  <a:pt x="0" y="0"/>
                </a:moveTo>
                <a:lnTo>
                  <a:pt x="0" y="115018"/>
                </a:lnTo>
              </a:path>
            </a:pathLst>
          </a:custGeom>
          <a:ln w="11457">
            <a:solidFill>
              <a:srgbClr val="A3340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8544769" y="7573245"/>
            <a:ext cx="0" cy="363855"/>
          </a:xfrm>
          <a:custGeom>
            <a:avLst/>
            <a:gdLst/>
            <a:ahLst/>
            <a:cxnLst/>
            <a:rect l="l" t="t" r="r" b="b"/>
            <a:pathLst>
              <a:path w="0" h="363854">
                <a:moveTo>
                  <a:pt x="0" y="0"/>
                </a:moveTo>
                <a:lnTo>
                  <a:pt x="0" y="363639"/>
                </a:lnTo>
              </a:path>
            </a:pathLst>
          </a:custGeom>
          <a:ln w="18032">
            <a:solidFill>
              <a:srgbClr val="B1562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9053225" y="7768499"/>
            <a:ext cx="59690" cy="578485"/>
          </a:xfrm>
          <a:custGeom>
            <a:avLst/>
            <a:gdLst/>
            <a:ahLst/>
            <a:cxnLst/>
            <a:rect l="l" t="t" r="r" b="b"/>
            <a:pathLst>
              <a:path w="59690" h="578484">
                <a:moveTo>
                  <a:pt x="9292" y="577856"/>
                </a:moveTo>
                <a:lnTo>
                  <a:pt x="23647" y="524759"/>
                </a:lnTo>
                <a:lnTo>
                  <a:pt x="31266" y="485942"/>
                </a:lnTo>
                <a:lnTo>
                  <a:pt x="31894" y="482928"/>
                </a:lnTo>
                <a:lnTo>
                  <a:pt x="32270" y="480040"/>
                </a:lnTo>
                <a:lnTo>
                  <a:pt x="33526" y="470873"/>
                </a:lnTo>
                <a:lnTo>
                  <a:pt x="34781" y="461958"/>
                </a:lnTo>
                <a:lnTo>
                  <a:pt x="35284" y="458944"/>
                </a:lnTo>
                <a:lnTo>
                  <a:pt x="36037" y="452917"/>
                </a:lnTo>
                <a:lnTo>
                  <a:pt x="40730" y="398484"/>
                </a:lnTo>
                <a:lnTo>
                  <a:pt x="42190" y="325719"/>
                </a:lnTo>
                <a:lnTo>
                  <a:pt x="42064" y="313664"/>
                </a:lnTo>
                <a:lnTo>
                  <a:pt x="38876" y="252957"/>
                </a:lnTo>
                <a:lnTo>
                  <a:pt x="31684" y="180356"/>
                </a:lnTo>
                <a:lnTo>
                  <a:pt x="24034" y="126070"/>
                </a:lnTo>
                <a:lnTo>
                  <a:pt x="14816" y="71949"/>
                </a:lnTo>
                <a:lnTo>
                  <a:pt x="3974" y="17916"/>
                </a:lnTo>
                <a:lnTo>
                  <a:pt x="0" y="0"/>
                </a:lnTo>
                <a:lnTo>
                  <a:pt x="12498" y="34652"/>
                </a:lnTo>
                <a:lnTo>
                  <a:pt x="32455" y="105699"/>
                </a:lnTo>
                <a:lnTo>
                  <a:pt x="47040" y="178155"/>
                </a:lnTo>
                <a:lnTo>
                  <a:pt x="56253" y="251596"/>
                </a:lnTo>
                <a:lnTo>
                  <a:pt x="59402" y="307102"/>
                </a:lnTo>
                <a:lnTo>
                  <a:pt x="59556" y="319691"/>
                </a:lnTo>
                <a:lnTo>
                  <a:pt x="59453" y="344156"/>
                </a:lnTo>
                <a:lnTo>
                  <a:pt x="58890" y="362635"/>
                </a:lnTo>
                <a:lnTo>
                  <a:pt x="57886" y="381219"/>
                </a:lnTo>
                <a:lnTo>
                  <a:pt x="57509" y="387372"/>
                </a:lnTo>
                <a:lnTo>
                  <a:pt x="56756" y="393525"/>
                </a:lnTo>
                <a:lnTo>
                  <a:pt x="56253" y="399677"/>
                </a:lnTo>
                <a:lnTo>
                  <a:pt x="48660" y="454887"/>
                </a:lnTo>
                <a:lnTo>
                  <a:pt x="35912" y="508920"/>
                </a:lnTo>
                <a:lnTo>
                  <a:pt x="17000" y="561099"/>
                </a:lnTo>
                <a:lnTo>
                  <a:pt x="9292" y="57785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7919899" y="7768500"/>
            <a:ext cx="59690" cy="578485"/>
          </a:xfrm>
          <a:custGeom>
            <a:avLst/>
            <a:gdLst/>
            <a:ahLst/>
            <a:cxnLst/>
            <a:rect l="l" t="t" r="r" b="b"/>
            <a:pathLst>
              <a:path w="59690" h="578484">
                <a:moveTo>
                  <a:pt x="50203" y="577856"/>
                </a:moveTo>
                <a:lnTo>
                  <a:pt x="29303" y="526596"/>
                </a:lnTo>
                <a:lnTo>
                  <a:pt x="14599" y="473040"/>
                </a:lnTo>
                <a:lnTo>
                  <a:pt x="6795" y="430441"/>
                </a:lnTo>
                <a:lnTo>
                  <a:pt x="6104" y="424288"/>
                </a:lnTo>
                <a:lnTo>
                  <a:pt x="5263" y="418136"/>
                </a:lnTo>
                <a:lnTo>
                  <a:pt x="4108" y="408969"/>
                </a:lnTo>
                <a:lnTo>
                  <a:pt x="3152" y="398484"/>
                </a:lnTo>
                <a:lnTo>
                  <a:pt x="2726" y="393525"/>
                </a:lnTo>
                <a:lnTo>
                  <a:pt x="1998" y="387372"/>
                </a:lnTo>
                <a:lnTo>
                  <a:pt x="1633" y="380309"/>
                </a:lnTo>
                <a:lnTo>
                  <a:pt x="629" y="362635"/>
                </a:lnTo>
                <a:lnTo>
                  <a:pt x="85" y="344156"/>
                </a:lnTo>
                <a:lnTo>
                  <a:pt x="793" y="288551"/>
                </a:lnTo>
                <a:lnTo>
                  <a:pt x="7211" y="214781"/>
                </a:lnTo>
                <a:lnTo>
                  <a:pt x="19138" y="141764"/>
                </a:lnTo>
                <a:lnTo>
                  <a:pt x="36314" y="69941"/>
                </a:lnTo>
                <a:lnTo>
                  <a:pt x="59508" y="0"/>
                </a:lnTo>
                <a:lnTo>
                  <a:pt x="55528" y="17916"/>
                </a:lnTo>
                <a:lnTo>
                  <a:pt x="51732" y="35880"/>
                </a:lnTo>
                <a:lnTo>
                  <a:pt x="41448" y="89958"/>
                </a:lnTo>
                <a:lnTo>
                  <a:pt x="32787" y="144150"/>
                </a:lnTo>
                <a:lnTo>
                  <a:pt x="23826" y="216633"/>
                </a:lnTo>
                <a:lnTo>
                  <a:pt x="18435" y="289304"/>
                </a:lnTo>
                <a:lnTo>
                  <a:pt x="17719" y="307512"/>
                </a:lnTo>
                <a:lnTo>
                  <a:pt x="17455" y="313664"/>
                </a:lnTo>
                <a:lnTo>
                  <a:pt x="17506" y="319691"/>
                </a:lnTo>
                <a:lnTo>
                  <a:pt x="17355" y="325719"/>
                </a:lnTo>
                <a:lnTo>
                  <a:pt x="17229" y="356106"/>
                </a:lnTo>
                <a:lnTo>
                  <a:pt x="18780" y="398484"/>
                </a:lnTo>
                <a:lnTo>
                  <a:pt x="23545" y="452917"/>
                </a:lnTo>
                <a:lnTo>
                  <a:pt x="23834" y="455931"/>
                </a:lnTo>
                <a:lnTo>
                  <a:pt x="24248" y="458944"/>
                </a:lnTo>
                <a:lnTo>
                  <a:pt x="24713" y="461958"/>
                </a:lnTo>
                <a:lnTo>
                  <a:pt x="25994" y="470873"/>
                </a:lnTo>
                <a:lnTo>
                  <a:pt x="27651" y="482928"/>
                </a:lnTo>
                <a:lnTo>
                  <a:pt x="28292" y="485941"/>
                </a:lnTo>
                <a:lnTo>
                  <a:pt x="28794" y="488955"/>
                </a:lnTo>
                <a:lnTo>
                  <a:pt x="32071" y="506911"/>
                </a:lnTo>
                <a:lnTo>
                  <a:pt x="35898" y="524759"/>
                </a:lnTo>
                <a:lnTo>
                  <a:pt x="40247" y="542525"/>
                </a:lnTo>
                <a:lnTo>
                  <a:pt x="45041" y="560220"/>
                </a:lnTo>
                <a:lnTo>
                  <a:pt x="50203" y="57785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8447732" y="7311313"/>
            <a:ext cx="105990" cy="15595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8886605" y="8054164"/>
            <a:ext cx="384810" cy="583565"/>
          </a:xfrm>
          <a:custGeom>
            <a:avLst/>
            <a:gdLst/>
            <a:ahLst/>
            <a:cxnLst/>
            <a:rect l="l" t="t" r="r" b="b"/>
            <a:pathLst>
              <a:path w="384809" h="583565">
                <a:moveTo>
                  <a:pt x="83197" y="230680"/>
                </a:moveTo>
                <a:lnTo>
                  <a:pt x="53734" y="221846"/>
                </a:lnTo>
                <a:lnTo>
                  <a:pt x="28121" y="193999"/>
                </a:lnTo>
                <a:lnTo>
                  <a:pt x="15999" y="168184"/>
                </a:lnTo>
                <a:lnTo>
                  <a:pt x="25609" y="158778"/>
                </a:lnTo>
                <a:lnTo>
                  <a:pt x="49063" y="153704"/>
                </a:lnTo>
                <a:lnTo>
                  <a:pt x="78473" y="140885"/>
                </a:lnTo>
                <a:lnTo>
                  <a:pt x="110521" y="114716"/>
                </a:lnTo>
                <a:lnTo>
                  <a:pt x="185832" y="46176"/>
                </a:lnTo>
                <a:lnTo>
                  <a:pt x="214222" y="21283"/>
                </a:lnTo>
                <a:lnTo>
                  <a:pt x="236561" y="4018"/>
                </a:lnTo>
                <a:lnTo>
                  <a:pt x="239197" y="2260"/>
                </a:lnTo>
                <a:lnTo>
                  <a:pt x="241458" y="878"/>
                </a:lnTo>
                <a:lnTo>
                  <a:pt x="243467" y="0"/>
                </a:lnTo>
                <a:lnTo>
                  <a:pt x="263024" y="2946"/>
                </a:lnTo>
                <a:lnTo>
                  <a:pt x="280321" y="23104"/>
                </a:lnTo>
                <a:lnTo>
                  <a:pt x="293474" y="48064"/>
                </a:lnTo>
                <a:lnTo>
                  <a:pt x="300599" y="65420"/>
                </a:lnTo>
                <a:lnTo>
                  <a:pt x="300976" y="66550"/>
                </a:lnTo>
                <a:lnTo>
                  <a:pt x="301177" y="67052"/>
                </a:lnTo>
                <a:lnTo>
                  <a:pt x="301227" y="67429"/>
                </a:lnTo>
                <a:lnTo>
                  <a:pt x="302564" y="67429"/>
                </a:lnTo>
                <a:lnTo>
                  <a:pt x="304115" y="69061"/>
                </a:lnTo>
                <a:lnTo>
                  <a:pt x="340263" y="111864"/>
                </a:lnTo>
                <a:lnTo>
                  <a:pt x="366899" y="157586"/>
                </a:lnTo>
                <a:lnTo>
                  <a:pt x="374082" y="174662"/>
                </a:lnTo>
                <a:lnTo>
                  <a:pt x="175410" y="174662"/>
                </a:lnTo>
                <a:lnTo>
                  <a:pt x="166620" y="182699"/>
                </a:lnTo>
                <a:lnTo>
                  <a:pt x="119747" y="218350"/>
                </a:lnTo>
                <a:lnTo>
                  <a:pt x="83197" y="230680"/>
                </a:lnTo>
                <a:close/>
              </a:path>
              <a:path w="384809" h="583565">
                <a:moveTo>
                  <a:pt x="302564" y="67429"/>
                </a:moveTo>
                <a:lnTo>
                  <a:pt x="301227" y="67429"/>
                </a:lnTo>
                <a:lnTo>
                  <a:pt x="301353" y="67052"/>
                </a:lnTo>
                <a:lnTo>
                  <a:pt x="301730" y="66550"/>
                </a:lnTo>
                <a:lnTo>
                  <a:pt x="302564" y="67429"/>
                </a:lnTo>
                <a:close/>
              </a:path>
              <a:path w="384809" h="583565">
                <a:moveTo>
                  <a:pt x="347359" y="394780"/>
                </a:moveTo>
                <a:lnTo>
                  <a:pt x="152180" y="394780"/>
                </a:lnTo>
                <a:lnTo>
                  <a:pt x="176662" y="367787"/>
                </a:lnTo>
                <a:lnTo>
                  <a:pt x="194527" y="343172"/>
                </a:lnTo>
                <a:lnTo>
                  <a:pt x="205471" y="325244"/>
                </a:lnTo>
                <a:lnTo>
                  <a:pt x="209187" y="318310"/>
                </a:lnTo>
                <a:lnTo>
                  <a:pt x="207388" y="302593"/>
                </a:lnTo>
                <a:lnTo>
                  <a:pt x="201575" y="264427"/>
                </a:lnTo>
                <a:lnTo>
                  <a:pt x="191123" y="217290"/>
                </a:lnTo>
                <a:lnTo>
                  <a:pt x="175410" y="174662"/>
                </a:lnTo>
                <a:lnTo>
                  <a:pt x="374082" y="174662"/>
                </a:lnTo>
                <a:lnTo>
                  <a:pt x="374421" y="175544"/>
                </a:lnTo>
                <a:lnTo>
                  <a:pt x="376567" y="181569"/>
                </a:lnTo>
                <a:lnTo>
                  <a:pt x="376753" y="223367"/>
                </a:lnTo>
                <a:lnTo>
                  <a:pt x="377964" y="259514"/>
                </a:lnTo>
                <a:lnTo>
                  <a:pt x="381715" y="312786"/>
                </a:lnTo>
                <a:lnTo>
                  <a:pt x="384728" y="338025"/>
                </a:lnTo>
                <a:lnTo>
                  <a:pt x="381144" y="344398"/>
                </a:lnTo>
                <a:lnTo>
                  <a:pt x="370838" y="361332"/>
                </a:lnTo>
                <a:lnTo>
                  <a:pt x="354481" y="385541"/>
                </a:lnTo>
                <a:lnTo>
                  <a:pt x="347359" y="394780"/>
                </a:lnTo>
                <a:close/>
              </a:path>
              <a:path w="384809" h="583565">
                <a:moveTo>
                  <a:pt x="27681" y="583380"/>
                </a:moveTo>
                <a:lnTo>
                  <a:pt x="11510" y="568250"/>
                </a:lnTo>
                <a:lnTo>
                  <a:pt x="6146" y="525620"/>
                </a:lnTo>
                <a:lnTo>
                  <a:pt x="6146" y="520597"/>
                </a:lnTo>
                <a:lnTo>
                  <a:pt x="20773" y="481232"/>
                </a:lnTo>
                <a:lnTo>
                  <a:pt x="27618" y="473008"/>
                </a:lnTo>
                <a:lnTo>
                  <a:pt x="0" y="436280"/>
                </a:lnTo>
                <a:lnTo>
                  <a:pt x="5942" y="409440"/>
                </a:lnTo>
                <a:lnTo>
                  <a:pt x="33428" y="393760"/>
                </a:lnTo>
                <a:lnTo>
                  <a:pt x="70436" y="390511"/>
                </a:lnTo>
                <a:lnTo>
                  <a:pt x="89876" y="392127"/>
                </a:lnTo>
                <a:lnTo>
                  <a:pt x="107008" y="393273"/>
                </a:lnTo>
                <a:lnTo>
                  <a:pt x="121644" y="394042"/>
                </a:lnTo>
                <a:lnTo>
                  <a:pt x="133596" y="394529"/>
                </a:lnTo>
                <a:lnTo>
                  <a:pt x="145651" y="394780"/>
                </a:lnTo>
                <a:lnTo>
                  <a:pt x="347359" y="394780"/>
                </a:lnTo>
                <a:lnTo>
                  <a:pt x="332744" y="413740"/>
                </a:lnTo>
                <a:lnTo>
                  <a:pt x="327231" y="420068"/>
                </a:lnTo>
                <a:lnTo>
                  <a:pt x="321632" y="426407"/>
                </a:lnTo>
                <a:lnTo>
                  <a:pt x="293876" y="454200"/>
                </a:lnTo>
                <a:lnTo>
                  <a:pt x="237281" y="491440"/>
                </a:lnTo>
                <a:lnTo>
                  <a:pt x="217443" y="498121"/>
                </a:lnTo>
                <a:lnTo>
                  <a:pt x="131587" y="498121"/>
                </a:lnTo>
                <a:lnTo>
                  <a:pt x="128458" y="503516"/>
                </a:lnTo>
                <a:lnTo>
                  <a:pt x="118795" y="517646"/>
                </a:lnTo>
                <a:lnTo>
                  <a:pt x="102187" y="537427"/>
                </a:lnTo>
                <a:lnTo>
                  <a:pt x="78222" y="559774"/>
                </a:lnTo>
                <a:lnTo>
                  <a:pt x="51103" y="578169"/>
                </a:lnTo>
                <a:lnTo>
                  <a:pt x="27681" y="583380"/>
                </a:lnTo>
                <a:close/>
              </a:path>
              <a:path w="384809" h="583565">
                <a:moveTo>
                  <a:pt x="167374" y="504525"/>
                </a:moveTo>
                <a:lnTo>
                  <a:pt x="166369" y="504399"/>
                </a:lnTo>
                <a:lnTo>
                  <a:pt x="164486" y="504399"/>
                </a:lnTo>
                <a:lnTo>
                  <a:pt x="151668" y="502977"/>
                </a:lnTo>
                <a:lnTo>
                  <a:pt x="141711" y="501024"/>
                </a:lnTo>
                <a:lnTo>
                  <a:pt x="134979" y="499190"/>
                </a:lnTo>
                <a:lnTo>
                  <a:pt x="131838" y="498121"/>
                </a:lnTo>
                <a:lnTo>
                  <a:pt x="217443" y="498121"/>
                </a:lnTo>
                <a:lnTo>
                  <a:pt x="211337" y="500177"/>
                </a:lnTo>
                <a:lnTo>
                  <a:pt x="187772" y="504087"/>
                </a:lnTo>
                <a:lnTo>
                  <a:pt x="167374" y="504525"/>
                </a:lnTo>
                <a:close/>
              </a:path>
            </a:pathLst>
          </a:custGeom>
          <a:solidFill>
            <a:srgbClr val="828AA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8886605" y="8054037"/>
            <a:ext cx="316230" cy="583565"/>
          </a:xfrm>
          <a:custGeom>
            <a:avLst/>
            <a:gdLst/>
            <a:ahLst/>
            <a:cxnLst/>
            <a:rect l="l" t="t" r="r" b="b"/>
            <a:pathLst>
              <a:path w="316229" h="583565">
                <a:moveTo>
                  <a:pt x="85849" y="230649"/>
                </a:moveTo>
                <a:lnTo>
                  <a:pt x="54842" y="222729"/>
                </a:lnTo>
                <a:lnTo>
                  <a:pt x="28120" y="194125"/>
                </a:lnTo>
                <a:lnTo>
                  <a:pt x="15946" y="168307"/>
                </a:lnTo>
                <a:lnTo>
                  <a:pt x="25562" y="158888"/>
                </a:lnTo>
                <a:lnTo>
                  <a:pt x="49045" y="153777"/>
                </a:lnTo>
                <a:lnTo>
                  <a:pt x="78472" y="140885"/>
                </a:lnTo>
                <a:lnTo>
                  <a:pt x="116807" y="109230"/>
                </a:lnTo>
                <a:lnTo>
                  <a:pt x="164784" y="65451"/>
                </a:lnTo>
                <a:lnTo>
                  <a:pt x="210853" y="24167"/>
                </a:lnTo>
                <a:lnTo>
                  <a:pt x="243467" y="0"/>
                </a:lnTo>
                <a:lnTo>
                  <a:pt x="264536" y="4269"/>
                </a:lnTo>
                <a:lnTo>
                  <a:pt x="282816" y="27467"/>
                </a:lnTo>
                <a:lnTo>
                  <a:pt x="288644" y="39213"/>
                </a:lnTo>
                <a:lnTo>
                  <a:pt x="257632" y="39213"/>
                </a:lnTo>
                <a:lnTo>
                  <a:pt x="240204" y="48682"/>
                </a:lnTo>
                <a:lnTo>
                  <a:pt x="179430" y="110121"/>
                </a:lnTo>
                <a:lnTo>
                  <a:pt x="144850" y="138122"/>
                </a:lnTo>
                <a:lnTo>
                  <a:pt x="112177" y="156706"/>
                </a:lnTo>
                <a:lnTo>
                  <a:pt x="80105" y="166626"/>
                </a:lnTo>
                <a:lnTo>
                  <a:pt x="61599" y="178196"/>
                </a:lnTo>
                <a:lnTo>
                  <a:pt x="67015" y="193262"/>
                </a:lnTo>
                <a:lnTo>
                  <a:pt x="91123" y="199876"/>
                </a:lnTo>
                <a:lnTo>
                  <a:pt x="144211" y="199876"/>
                </a:lnTo>
                <a:lnTo>
                  <a:pt x="124814" y="215473"/>
                </a:lnTo>
                <a:lnTo>
                  <a:pt x="85849" y="230649"/>
                </a:lnTo>
                <a:close/>
              </a:path>
              <a:path w="316229" h="583565">
                <a:moveTo>
                  <a:pt x="316044" y="208942"/>
                </a:moveTo>
                <a:lnTo>
                  <a:pt x="298713" y="128407"/>
                </a:lnTo>
                <a:lnTo>
                  <a:pt x="284676" y="75595"/>
                </a:lnTo>
                <a:lnTo>
                  <a:pt x="271719" y="47024"/>
                </a:lnTo>
                <a:lnTo>
                  <a:pt x="257632" y="39213"/>
                </a:lnTo>
                <a:lnTo>
                  <a:pt x="288644" y="39213"/>
                </a:lnTo>
                <a:lnTo>
                  <a:pt x="295892" y="53820"/>
                </a:lnTo>
                <a:lnTo>
                  <a:pt x="301353" y="67554"/>
                </a:lnTo>
                <a:lnTo>
                  <a:pt x="316044" y="208942"/>
                </a:lnTo>
                <a:close/>
              </a:path>
              <a:path w="316229" h="583565">
                <a:moveTo>
                  <a:pt x="144211" y="199876"/>
                </a:moveTo>
                <a:lnTo>
                  <a:pt x="91123" y="199876"/>
                </a:lnTo>
                <a:lnTo>
                  <a:pt x="128699" y="186089"/>
                </a:lnTo>
                <a:lnTo>
                  <a:pt x="162139" y="160344"/>
                </a:lnTo>
                <a:lnTo>
                  <a:pt x="180370" y="139943"/>
                </a:lnTo>
                <a:lnTo>
                  <a:pt x="187958" y="126511"/>
                </a:lnTo>
                <a:lnTo>
                  <a:pt x="189473" y="121673"/>
                </a:lnTo>
                <a:lnTo>
                  <a:pt x="204403" y="174788"/>
                </a:lnTo>
                <a:lnTo>
                  <a:pt x="175410" y="174788"/>
                </a:lnTo>
                <a:lnTo>
                  <a:pt x="144211" y="199876"/>
                </a:lnTo>
                <a:close/>
              </a:path>
              <a:path w="316229" h="583565">
                <a:moveTo>
                  <a:pt x="190271" y="394905"/>
                </a:moveTo>
                <a:lnTo>
                  <a:pt x="152180" y="394905"/>
                </a:lnTo>
                <a:lnTo>
                  <a:pt x="176661" y="367913"/>
                </a:lnTo>
                <a:lnTo>
                  <a:pt x="194527" y="343298"/>
                </a:lnTo>
                <a:lnTo>
                  <a:pt x="205471" y="325369"/>
                </a:lnTo>
                <a:lnTo>
                  <a:pt x="209187" y="318436"/>
                </a:lnTo>
                <a:lnTo>
                  <a:pt x="207388" y="302718"/>
                </a:lnTo>
                <a:lnTo>
                  <a:pt x="201575" y="264552"/>
                </a:lnTo>
                <a:lnTo>
                  <a:pt x="191123" y="217416"/>
                </a:lnTo>
                <a:lnTo>
                  <a:pt x="175410" y="174788"/>
                </a:lnTo>
                <a:lnTo>
                  <a:pt x="204403" y="174788"/>
                </a:lnTo>
                <a:lnTo>
                  <a:pt x="237439" y="292318"/>
                </a:lnTo>
                <a:lnTo>
                  <a:pt x="250991" y="292318"/>
                </a:lnTo>
                <a:lnTo>
                  <a:pt x="239960" y="323152"/>
                </a:lnTo>
                <a:lnTo>
                  <a:pt x="218862" y="361831"/>
                </a:lnTo>
                <a:lnTo>
                  <a:pt x="190271" y="394905"/>
                </a:lnTo>
                <a:close/>
              </a:path>
              <a:path w="316229" h="583565">
                <a:moveTo>
                  <a:pt x="250991" y="292318"/>
                </a:moveTo>
                <a:lnTo>
                  <a:pt x="237439" y="292318"/>
                </a:lnTo>
                <a:lnTo>
                  <a:pt x="242223" y="283367"/>
                </a:lnTo>
                <a:lnTo>
                  <a:pt x="253386" y="261868"/>
                </a:lnTo>
                <a:lnTo>
                  <a:pt x="266151" y="235848"/>
                </a:lnTo>
                <a:lnTo>
                  <a:pt x="275737" y="213337"/>
                </a:lnTo>
                <a:lnTo>
                  <a:pt x="256935" y="275703"/>
                </a:lnTo>
                <a:lnTo>
                  <a:pt x="250991" y="292318"/>
                </a:lnTo>
                <a:close/>
              </a:path>
              <a:path w="316229" h="583565">
                <a:moveTo>
                  <a:pt x="27665" y="583506"/>
                </a:moveTo>
                <a:lnTo>
                  <a:pt x="11458" y="568375"/>
                </a:lnTo>
                <a:lnTo>
                  <a:pt x="6021" y="525745"/>
                </a:lnTo>
                <a:lnTo>
                  <a:pt x="7824" y="510126"/>
                </a:lnTo>
                <a:lnTo>
                  <a:pt x="12252" y="496284"/>
                </a:lnTo>
                <a:lnTo>
                  <a:pt x="18964" y="484020"/>
                </a:lnTo>
                <a:lnTo>
                  <a:pt x="27618" y="473133"/>
                </a:lnTo>
                <a:lnTo>
                  <a:pt x="0" y="436405"/>
                </a:lnTo>
                <a:lnTo>
                  <a:pt x="5942" y="409565"/>
                </a:lnTo>
                <a:lnTo>
                  <a:pt x="33428" y="393885"/>
                </a:lnTo>
                <a:lnTo>
                  <a:pt x="70436" y="390636"/>
                </a:lnTo>
                <a:lnTo>
                  <a:pt x="104451" y="393263"/>
                </a:lnTo>
                <a:lnTo>
                  <a:pt x="130190" y="394513"/>
                </a:lnTo>
                <a:lnTo>
                  <a:pt x="146488" y="394892"/>
                </a:lnTo>
                <a:lnTo>
                  <a:pt x="190271" y="394905"/>
                </a:lnTo>
                <a:lnTo>
                  <a:pt x="187692" y="397889"/>
                </a:lnTo>
                <a:lnTo>
                  <a:pt x="140502" y="437472"/>
                </a:lnTo>
                <a:lnTo>
                  <a:pt x="82624" y="475448"/>
                </a:lnTo>
                <a:lnTo>
                  <a:pt x="49655" y="492659"/>
                </a:lnTo>
                <a:lnTo>
                  <a:pt x="35050" y="508457"/>
                </a:lnTo>
                <a:lnTo>
                  <a:pt x="32264" y="542195"/>
                </a:lnTo>
                <a:lnTo>
                  <a:pt x="47836" y="562839"/>
                </a:lnTo>
                <a:lnTo>
                  <a:pt x="73888" y="562839"/>
                </a:lnTo>
                <a:lnTo>
                  <a:pt x="51101" y="578295"/>
                </a:lnTo>
                <a:lnTo>
                  <a:pt x="27665" y="583506"/>
                </a:lnTo>
                <a:close/>
              </a:path>
              <a:path w="316229" h="583565">
                <a:moveTo>
                  <a:pt x="73888" y="562839"/>
                </a:moveTo>
                <a:lnTo>
                  <a:pt x="47836" y="562839"/>
                </a:lnTo>
                <a:lnTo>
                  <a:pt x="81031" y="544329"/>
                </a:lnTo>
                <a:lnTo>
                  <a:pt x="131587" y="498246"/>
                </a:lnTo>
                <a:lnTo>
                  <a:pt x="128458" y="503642"/>
                </a:lnTo>
                <a:lnTo>
                  <a:pt x="118795" y="517772"/>
                </a:lnTo>
                <a:lnTo>
                  <a:pt x="102187" y="537553"/>
                </a:lnTo>
                <a:lnTo>
                  <a:pt x="78221" y="559900"/>
                </a:lnTo>
                <a:lnTo>
                  <a:pt x="73888" y="562839"/>
                </a:lnTo>
                <a:close/>
              </a:path>
              <a:path w="316229" h="583565">
                <a:moveTo>
                  <a:pt x="78221" y="559900"/>
                </a:moveTo>
                <a:close/>
              </a:path>
            </a:pathLst>
          </a:custGeom>
          <a:solidFill>
            <a:srgbClr val="61698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8914224" y="8365065"/>
            <a:ext cx="305000" cy="19362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7481148" y="7498030"/>
            <a:ext cx="972819" cy="1196340"/>
          </a:xfrm>
          <a:custGeom>
            <a:avLst/>
            <a:gdLst/>
            <a:ahLst/>
            <a:cxnLst/>
            <a:rect l="l" t="t" r="r" b="b"/>
            <a:pathLst>
              <a:path w="972820" h="1196340">
                <a:moveTo>
                  <a:pt x="737005" y="1196236"/>
                </a:moveTo>
                <a:lnTo>
                  <a:pt x="682496" y="1192789"/>
                </a:lnTo>
                <a:lnTo>
                  <a:pt x="637398" y="1180429"/>
                </a:lnTo>
                <a:lnTo>
                  <a:pt x="583826" y="1157801"/>
                </a:lnTo>
                <a:lnTo>
                  <a:pt x="540954" y="1134042"/>
                </a:lnTo>
                <a:lnTo>
                  <a:pt x="528759" y="1114369"/>
                </a:lnTo>
                <a:lnTo>
                  <a:pt x="509988" y="1070861"/>
                </a:lnTo>
                <a:lnTo>
                  <a:pt x="477514" y="1005079"/>
                </a:lnTo>
                <a:lnTo>
                  <a:pt x="430366" y="922535"/>
                </a:lnTo>
                <a:lnTo>
                  <a:pt x="395765" y="896894"/>
                </a:lnTo>
                <a:lnTo>
                  <a:pt x="359215" y="869224"/>
                </a:lnTo>
                <a:lnTo>
                  <a:pt x="321039" y="839819"/>
                </a:lnTo>
                <a:lnTo>
                  <a:pt x="241101" y="776990"/>
                </a:lnTo>
                <a:lnTo>
                  <a:pt x="158539" y="710771"/>
                </a:lnTo>
                <a:lnTo>
                  <a:pt x="25402" y="601964"/>
                </a:lnTo>
                <a:lnTo>
                  <a:pt x="2270" y="565880"/>
                </a:lnTo>
                <a:lnTo>
                  <a:pt x="0" y="544559"/>
                </a:lnTo>
                <a:lnTo>
                  <a:pt x="4470" y="523109"/>
                </a:lnTo>
                <a:lnTo>
                  <a:pt x="7145" y="516077"/>
                </a:lnTo>
                <a:lnTo>
                  <a:pt x="9744" y="509171"/>
                </a:lnTo>
                <a:lnTo>
                  <a:pt x="51551" y="400658"/>
                </a:lnTo>
                <a:lnTo>
                  <a:pt x="71219" y="350018"/>
                </a:lnTo>
                <a:lnTo>
                  <a:pt x="89741" y="302614"/>
                </a:lnTo>
                <a:lnTo>
                  <a:pt x="106907" y="258918"/>
                </a:lnTo>
                <a:lnTo>
                  <a:pt x="122284" y="219973"/>
                </a:lnTo>
                <a:lnTo>
                  <a:pt x="145607" y="161478"/>
                </a:lnTo>
                <a:lnTo>
                  <a:pt x="153887" y="140688"/>
                </a:lnTo>
                <a:lnTo>
                  <a:pt x="165208" y="112507"/>
                </a:lnTo>
                <a:lnTo>
                  <a:pt x="222830" y="2762"/>
                </a:lnTo>
                <a:lnTo>
                  <a:pt x="228317" y="0"/>
                </a:lnTo>
                <a:lnTo>
                  <a:pt x="235738" y="376"/>
                </a:lnTo>
                <a:lnTo>
                  <a:pt x="236341" y="376"/>
                </a:lnTo>
                <a:lnTo>
                  <a:pt x="236944" y="502"/>
                </a:lnTo>
                <a:lnTo>
                  <a:pt x="237609" y="502"/>
                </a:lnTo>
                <a:lnTo>
                  <a:pt x="240484" y="1130"/>
                </a:lnTo>
                <a:lnTo>
                  <a:pt x="267356" y="32898"/>
                </a:lnTo>
                <a:lnTo>
                  <a:pt x="268498" y="36665"/>
                </a:lnTo>
                <a:lnTo>
                  <a:pt x="268900" y="38046"/>
                </a:lnTo>
                <a:lnTo>
                  <a:pt x="274513" y="75842"/>
                </a:lnTo>
                <a:lnTo>
                  <a:pt x="274651" y="77348"/>
                </a:lnTo>
                <a:lnTo>
                  <a:pt x="274777" y="80362"/>
                </a:lnTo>
                <a:lnTo>
                  <a:pt x="274915" y="82623"/>
                </a:lnTo>
                <a:lnTo>
                  <a:pt x="275091" y="107418"/>
                </a:lnTo>
                <a:lnTo>
                  <a:pt x="273792" y="135109"/>
                </a:lnTo>
                <a:lnTo>
                  <a:pt x="270848" y="167133"/>
                </a:lnTo>
                <a:lnTo>
                  <a:pt x="266087" y="203794"/>
                </a:lnTo>
                <a:lnTo>
                  <a:pt x="261075" y="214879"/>
                </a:lnTo>
                <a:lnTo>
                  <a:pt x="255876" y="226459"/>
                </a:lnTo>
                <a:lnTo>
                  <a:pt x="250503" y="238509"/>
                </a:lnTo>
                <a:lnTo>
                  <a:pt x="244967" y="251007"/>
                </a:lnTo>
                <a:lnTo>
                  <a:pt x="243159" y="254900"/>
                </a:lnTo>
                <a:lnTo>
                  <a:pt x="241289" y="259061"/>
                </a:lnTo>
                <a:lnTo>
                  <a:pt x="239555" y="263062"/>
                </a:lnTo>
                <a:lnTo>
                  <a:pt x="226143" y="293507"/>
                </a:lnTo>
                <a:lnTo>
                  <a:pt x="212064" y="325719"/>
                </a:lnTo>
                <a:lnTo>
                  <a:pt x="197422" y="359438"/>
                </a:lnTo>
                <a:lnTo>
                  <a:pt x="182322" y="394404"/>
                </a:lnTo>
                <a:lnTo>
                  <a:pt x="180049" y="399552"/>
                </a:lnTo>
                <a:lnTo>
                  <a:pt x="165123" y="434193"/>
                </a:lnTo>
                <a:lnTo>
                  <a:pt x="154697" y="458569"/>
                </a:lnTo>
                <a:lnTo>
                  <a:pt x="152362" y="463968"/>
                </a:lnTo>
                <a:lnTo>
                  <a:pt x="150026" y="469493"/>
                </a:lnTo>
                <a:lnTo>
                  <a:pt x="147678" y="474892"/>
                </a:lnTo>
                <a:lnTo>
                  <a:pt x="121937" y="535038"/>
                </a:lnTo>
                <a:lnTo>
                  <a:pt x="471828" y="843806"/>
                </a:lnTo>
                <a:lnTo>
                  <a:pt x="474703" y="846443"/>
                </a:lnTo>
                <a:lnTo>
                  <a:pt x="478508" y="849707"/>
                </a:lnTo>
                <a:lnTo>
                  <a:pt x="479173" y="850335"/>
                </a:lnTo>
                <a:lnTo>
                  <a:pt x="479713" y="850712"/>
                </a:lnTo>
                <a:lnTo>
                  <a:pt x="480115" y="851089"/>
                </a:lnTo>
                <a:lnTo>
                  <a:pt x="480844" y="851717"/>
                </a:lnTo>
                <a:lnTo>
                  <a:pt x="481245" y="852093"/>
                </a:lnTo>
                <a:lnTo>
                  <a:pt x="777381" y="852093"/>
                </a:lnTo>
                <a:lnTo>
                  <a:pt x="771736" y="873183"/>
                </a:lnTo>
                <a:lnTo>
                  <a:pt x="756034" y="887503"/>
                </a:lnTo>
                <a:lnTo>
                  <a:pt x="642786" y="887503"/>
                </a:lnTo>
                <a:lnTo>
                  <a:pt x="648959" y="932536"/>
                </a:lnTo>
                <a:lnTo>
                  <a:pt x="661890" y="979088"/>
                </a:lnTo>
                <a:lnTo>
                  <a:pt x="674696" y="1015539"/>
                </a:lnTo>
                <a:lnTo>
                  <a:pt x="705083" y="1045293"/>
                </a:lnTo>
                <a:lnTo>
                  <a:pt x="766683" y="1070955"/>
                </a:lnTo>
                <a:lnTo>
                  <a:pt x="915015" y="1070955"/>
                </a:lnTo>
                <a:lnTo>
                  <a:pt x="913369" y="1081377"/>
                </a:lnTo>
                <a:lnTo>
                  <a:pt x="948266" y="1104756"/>
                </a:lnTo>
                <a:lnTo>
                  <a:pt x="970359" y="1152447"/>
                </a:lnTo>
                <a:lnTo>
                  <a:pt x="833409" y="1152447"/>
                </a:lnTo>
                <a:lnTo>
                  <a:pt x="830974" y="1154964"/>
                </a:lnTo>
                <a:lnTo>
                  <a:pt x="805721" y="1174296"/>
                </a:lnTo>
                <a:lnTo>
                  <a:pt x="804855" y="1174923"/>
                </a:lnTo>
                <a:lnTo>
                  <a:pt x="786633" y="1184084"/>
                </a:lnTo>
                <a:lnTo>
                  <a:pt x="764000" y="1191702"/>
                </a:lnTo>
                <a:lnTo>
                  <a:pt x="737005" y="1196236"/>
                </a:lnTo>
                <a:close/>
              </a:path>
              <a:path w="972820" h="1196340">
                <a:moveTo>
                  <a:pt x="777381" y="852093"/>
                </a:moveTo>
                <a:lnTo>
                  <a:pt x="481245" y="852093"/>
                </a:lnTo>
                <a:lnTo>
                  <a:pt x="479573" y="837371"/>
                </a:lnTo>
                <a:lnTo>
                  <a:pt x="478698" y="807957"/>
                </a:lnTo>
                <a:lnTo>
                  <a:pt x="483928" y="778920"/>
                </a:lnTo>
                <a:lnTo>
                  <a:pt x="500570" y="765327"/>
                </a:lnTo>
                <a:lnTo>
                  <a:pt x="540720" y="771283"/>
                </a:lnTo>
                <a:lnTo>
                  <a:pt x="663691" y="802126"/>
                </a:lnTo>
                <a:lnTo>
                  <a:pt x="712451" y="812037"/>
                </a:lnTo>
                <a:lnTo>
                  <a:pt x="780694" y="812037"/>
                </a:lnTo>
                <a:lnTo>
                  <a:pt x="781851" y="835393"/>
                </a:lnTo>
                <a:lnTo>
                  <a:pt x="777381" y="852093"/>
                </a:lnTo>
                <a:close/>
              </a:path>
              <a:path w="972820" h="1196340">
                <a:moveTo>
                  <a:pt x="780694" y="812037"/>
                </a:moveTo>
                <a:lnTo>
                  <a:pt x="712451" y="812037"/>
                </a:lnTo>
                <a:lnTo>
                  <a:pt x="744440" y="809612"/>
                </a:lnTo>
                <a:lnTo>
                  <a:pt x="767535" y="803091"/>
                </a:lnTo>
                <a:lnTo>
                  <a:pt x="780438" y="806881"/>
                </a:lnTo>
                <a:lnTo>
                  <a:pt x="780694" y="812037"/>
                </a:lnTo>
                <a:close/>
              </a:path>
              <a:path w="972820" h="1196340">
                <a:moveTo>
                  <a:pt x="706574" y="899650"/>
                </a:moveTo>
                <a:lnTo>
                  <a:pt x="642786" y="887503"/>
                </a:lnTo>
                <a:lnTo>
                  <a:pt x="756034" y="887503"/>
                </a:lnTo>
                <a:lnTo>
                  <a:pt x="748101" y="894739"/>
                </a:lnTo>
                <a:lnTo>
                  <a:pt x="706574" y="899650"/>
                </a:lnTo>
                <a:close/>
              </a:path>
              <a:path w="972820" h="1196340">
                <a:moveTo>
                  <a:pt x="915015" y="1070955"/>
                </a:moveTo>
                <a:lnTo>
                  <a:pt x="766683" y="1070955"/>
                </a:lnTo>
                <a:lnTo>
                  <a:pt x="771700" y="1068265"/>
                </a:lnTo>
                <a:lnTo>
                  <a:pt x="785912" y="1060266"/>
                </a:lnTo>
                <a:lnTo>
                  <a:pt x="808060" y="1047064"/>
                </a:lnTo>
                <a:lnTo>
                  <a:pt x="836887" y="1028765"/>
                </a:lnTo>
                <a:lnTo>
                  <a:pt x="871079" y="1014189"/>
                </a:lnTo>
                <a:lnTo>
                  <a:pt x="902703" y="1015094"/>
                </a:lnTo>
                <a:lnTo>
                  <a:pt x="920539" y="1035987"/>
                </a:lnTo>
                <a:lnTo>
                  <a:pt x="915015" y="1070955"/>
                </a:lnTo>
                <a:close/>
              </a:path>
              <a:path w="972820" h="1196340">
                <a:moveTo>
                  <a:pt x="942142" y="1185259"/>
                </a:moveTo>
                <a:lnTo>
                  <a:pt x="877890" y="1173319"/>
                </a:lnTo>
                <a:lnTo>
                  <a:pt x="838716" y="1155747"/>
                </a:lnTo>
                <a:lnTo>
                  <a:pt x="833409" y="1152447"/>
                </a:lnTo>
                <a:lnTo>
                  <a:pt x="970359" y="1152447"/>
                </a:lnTo>
                <a:lnTo>
                  <a:pt x="972428" y="1157902"/>
                </a:lnTo>
                <a:lnTo>
                  <a:pt x="965258" y="1178879"/>
                </a:lnTo>
                <a:lnTo>
                  <a:pt x="942142" y="1185259"/>
                </a:lnTo>
                <a:close/>
              </a:path>
            </a:pathLst>
          </a:custGeom>
          <a:solidFill>
            <a:srgbClr val="828AA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7959845" y="8263357"/>
            <a:ext cx="494030" cy="420370"/>
          </a:xfrm>
          <a:custGeom>
            <a:avLst/>
            <a:gdLst/>
            <a:ahLst/>
            <a:cxnLst/>
            <a:rect l="l" t="t" r="r" b="b"/>
            <a:pathLst>
              <a:path w="494029" h="420370">
                <a:moveTo>
                  <a:pt x="56038" y="218485"/>
                </a:moveTo>
                <a:lnTo>
                  <a:pt x="2547" y="86766"/>
                </a:lnTo>
                <a:lnTo>
                  <a:pt x="875" y="72043"/>
                </a:lnTo>
                <a:lnTo>
                  <a:pt x="0" y="42629"/>
                </a:lnTo>
                <a:lnTo>
                  <a:pt x="5229" y="13592"/>
                </a:lnTo>
                <a:lnTo>
                  <a:pt x="21872" y="0"/>
                </a:lnTo>
                <a:lnTo>
                  <a:pt x="62022" y="5956"/>
                </a:lnTo>
                <a:lnTo>
                  <a:pt x="184992" y="36798"/>
                </a:lnTo>
                <a:lnTo>
                  <a:pt x="206802" y="41232"/>
                </a:lnTo>
                <a:lnTo>
                  <a:pt x="27783" y="41232"/>
                </a:lnTo>
                <a:lnTo>
                  <a:pt x="19018" y="54746"/>
                </a:lnTo>
                <a:lnTo>
                  <a:pt x="21012" y="86050"/>
                </a:lnTo>
                <a:lnTo>
                  <a:pt x="33455" y="139257"/>
                </a:lnTo>
                <a:lnTo>
                  <a:pt x="56038" y="218485"/>
                </a:lnTo>
                <a:close/>
              </a:path>
              <a:path w="494029" h="420370">
                <a:moveTo>
                  <a:pt x="301995" y="46710"/>
                </a:moveTo>
                <a:lnTo>
                  <a:pt x="233752" y="46710"/>
                </a:lnTo>
                <a:lnTo>
                  <a:pt x="265741" y="44285"/>
                </a:lnTo>
                <a:lnTo>
                  <a:pt x="288837" y="37764"/>
                </a:lnTo>
                <a:lnTo>
                  <a:pt x="301740" y="41554"/>
                </a:lnTo>
                <a:lnTo>
                  <a:pt x="301995" y="46710"/>
                </a:lnTo>
                <a:close/>
              </a:path>
              <a:path w="494029" h="420370">
                <a:moveTo>
                  <a:pt x="211392" y="76514"/>
                </a:moveTo>
                <a:lnTo>
                  <a:pt x="173794" y="75480"/>
                </a:lnTo>
                <a:lnTo>
                  <a:pt x="130103" y="67030"/>
                </a:lnTo>
                <a:lnTo>
                  <a:pt x="47616" y="41390"/>
                </a:lnTo>
                <a:lnTo>
                  <a:pt x="27783" y="41232"/>
                </a:lnTo>
                <a:lnTo>
                  <a:pt x="206802" y="41232"/>
                </a:lnTo>
                <a:lnTo>
                  <a:pt x="233752" y="46710"/>
                </a:lnTo>
                <a:lnTo>
                  <a:pt x="301995" y="46710"/>
                </a:lnTo>
                <a:lnTo>
                  <a:pt x="303153" y="70066"/>
                </a:lnTo>
                <a:lnTo>
                  <a:pt x="244388" y="70191"/>
                </a:lnTo>
                <a:lnTo>
                  <a:pt x="211392" y="76514"/>
                </a:lnTo>
                <a:close/>
              </a:path>
              <a:path w="494029" h="420370">
                <a:moveTo>
                  <a:pt x="290413" y="110246"/>
                </a:moveTo>
                <a:lnTo>
                  <a:pt x="210623" y="110246"/>
                </a:lnTo>
                <a:lnTo>
                  <a:pt x="250243" y="104765"/>
                </a:lnTo>
                <a:lnTo>
                  <a:pt x="268396" y="87582"/>
                </a:lnTo>
                <a:lnTo>
                  <a:pt x="266104" y="71717"/>
                </a:lnTo>
                <a:lnTo>
                  <a:pt x="244388" y="70191"/>
                </a:lnTo>
                <a:lnTo>
                  <a:pt x="303119" y="70191"/>
                </a:lnTo>
                <a:lnTo>
                  <a:pt x="293036" y="107855"/>
                </a:lnTo>
                <a:lnTo>
                  <a:pt x="290413" y="110246"/>
                </a:lnTo>
                <a:close/>
              </a:path>
              <a:path w="494029" h="420370">
                <a:moveTo>
                  <a:pt x="197891" y="255025"/>
                </a:moveTo>
                <a:lnTo>
                  <a:pt x="164553" y="255025"/>
                </a:lnTo>
                <a:lnTo>
                  <a:pt x="126644" y="81994"/>
                </a:lnTo>
                <a:lnTo>
                  <a:pt x="130261" y="85543"/>
                </a:lnTo>
                <a:lnTo>
                  <a:pt x="143286" y="93813"/>
                </a:lnTo>
                <a:lnTo>
                  <a:pt x="168986" y="103236"/>
                </a:lnTo>
                <a:lnTo>
                  <a:pt x="210623" y="110246"/>
                </a:lnTo>
                <a:lnTo>
                  <a:pt x="290413" y="110246"/>
                </a:lnTo>
                <a:lnTo>
                  <a:pt x="277332" y="122176"/>
                </a:lnTo>
                <a:lnTo>
                  <a:pt x="164088" y="122176"/>
                </a:lnTo>
                <a:lnTo>
                  <a:pt x="170261" y="167209"/>
                </a:lnTo>
                <a:lnTo>
                  <a:pt x="183191" y="213760"/>
                </a:lnTo>
                <a:lnTo>
                  <a:pt x="195997" y="250212"/>
                </a:lnTo>
                <a:lnTo>
                  <a:pt x="197891" y="255025"/>
                </a:lnTo>
                <a:close/>
              </a:path>
              <a:path w="494029" h="420370">
                <a:moveTo>
                  <a:pt x="227871" y="134322"/>
                </a:moveTo>
                <a:lnTo>
                  <a:pt x="164088" y="122176"/>
                </a:lnTo>
                <a:lnTo>
                  <a:pt x="277332" y="122176"/>
                </a:lnTo>
                <a:lnTo>
                  <a:pt x="269397" y="129412"/>
                </a:lnTo>
                <a:lnTo>
                  <a:pt x="227871" y="134322"/>
                </a:lnTo>
                <a:close/>
              </a:path>
              <a:path w="494029" h="420370">
                <a:moveTo>
                  <a:pt x="387298" y="343984"/>
                </a:moveTo>
                <a:lnTo>
                  <a:pt x="318334" y="337647"/>
                </a:lnTo>
                <a:lnTo>
                  <a:pt x="258062" y="324929"/>
                </a:lnTo>
                <a:lnTo>
                  <a:pt x="213597" y="307774"/>
                </a:lnTo>
                <a:lnTo>
                  <a:pt x="176803" y="283556"/>
                </a:lnTo>
                <a:lnTo>
                  <a:pt x="139544" y="249646"/>
                </a:lnTo>
                <a:lnTo>
                  <a:pt x="93683" y="203417"/>
                </a:lnTo>
                <a:lnTo>
                  <a:pt x="112681" y="218738"/>
                </a:lnTo>
                <a:lnTo>
                  <a:pt x="136162" y="235672"/>
                </a:lnTo>
                <a:lnTo>
                  <a:pt x="156121" y="249380"/>
                </a:lnTo>
                <a:lnTo>
                  <a:pt x="164553" y="255025"/>
                </a:lnTo>
                <a:lnTo>
                  <a:pt x="197891" y="255025"/>
                </a:lnTo>
                <a:lnTo>
                  <a:pt x="201796" y="264944"/>
                </a:lnTo>
                <a:lnTo>
                  <a:pt x="208323" y="269306"/>
                </a:lnTo>
                <a:lnTo>
                  <a:pt x="226385" y="279965"/>
                </a:lnTo>
                <a:lnTo>
                  <a:pt x="253699" y="293285"/>
                </a:lnTo>
                <a:lnTo>
                  <a:pt x="287984" y="305628"/>
                </a:lnTo>
                <a:lnTo>
                  <a:pt x="436317" y="305628"/>
                </a:lnTo>
                <a:lnTo>
                  <a:pt x="434671" y="316050"/>
                </a:lnTo>
                <a:lnTo>
                  <a:pt x="447447" y="321614"/>
                </a:lnTo>
                <a:lnTo>
                  <a:pt x="459150" y="329297"/>
                </a:lnTo>
                <a:lnTo>
                  <a:pt x="469563" y="339428"/>
                </a:lnTo>
                <a:lnTo>
                  <a:pt x="472513" y="343705"/>
                </a:lnTo>
                <a:lnTo>
                  <a:pt x="424486" y="343705"/>
                </a:lnTo>
                <a:lnTo>
                  <a:pt x="387298" y="343984"/>
                </a:lnTo>
                <a:close/>
              </a:path>
              <a:path w="494029" h="420370">
                <a:moveTo>
                  <a:pt x="436317" y="305628"/>
                </a:moveTo>
                <a:lnTo>
                  <a:pt x="287984" y="305628"/>
                </a:lnTo>
                <a:lnTo>
                  <a:pt x="293001" y="302938"/>
                </a:lnTo>
                <a:lnTo>
                  <a:pt x="307212" y="294939"/>
                </a:lnTo>
                <a:lnTo>
                  <a:pt x="329357" y="281737"/>
                </a:lnTo>
                <a:lnTo>
                  <a:pt x="358176" y="263437"/>
                </a:lnTo>
                <a:lnTo>
                  <a:pt x="392375" y="248862"/>
                </a:lnTo>
                <a:lnTo>
                  <a:pt x="424003" y="249766"/>
                </a:lnTo>
                <a:lnTo>
                  <a:pt x="441840" y="270659"/>
                </a:lnTo>
                <a:lnTo>
                  <a:pt x="436317" y="305628"/>
                </a:lnTo>
                <a:close/>
              </a:path>
              <a:path w="494029" h="420370">
                <a:moveTo>
                  <a:pt x="489568" y="404760"/>
                </a:moveTo>
                <a:lnTo>
                  <a:pt x="459069" y="404760"/>
                </a:lnTo>
                <a:lnTo>
                  <a:pt x="463087" y="379335"/>
                </a:lnTo>
                <a:lnTo>
                  <a:pt x="444786" y="350820"/>
                </a:lnTo>
                <a:lnTo>
                  <a:pt x="424486" y="343705"/>
                </a:lnTo>
                <a:lnTo>
                  <a:pt x="472513" y="343705"/>
                </a:lnTo>
                <a:lnTo>
                  <a:pt x="478469" y="352338"/>
                </a:lnTo>
                <a:lnTo>
                  <a:pt x="493730" y="392576"/>
                </a:lnTo>
                <a:lnTo>
                  <a:pt x="489568" y="404760"/>
                </a:lnTo>
                <a:close/>
              </a:path>
              <a:path w="494029" h="420370">
                <a:moveTo>
                  <a:pt x="463444" y="419985"/>
                </a:moveTo>
                <a:lnTo>
                  <a:pt x="399192" y="408044"/>
                </a:lnTo>
                <a:lnTo>
                  <a:pt x="360018" y="390422"/>
                </a:lnTo>
                <a:lnTo>
                  <a:pt x="354710" y="387120"/>
                </a:lnTo>
                <a:lnTo>
                  <a:pt x="421080" y="403993"/>
                </a:lnTo>
                <a:lnTo>
                  <a:pt x="459069" y="404760"/>
                </a:lnTo>
                <a:lnTo>
                  <a:pt x="489568" y="404760"/>
                </a:lnTo>
                <a:lnTo>
                  <a:pt x="486560" y="413567"/>
                </a:lnTo>
                <a:lnTo>
                  <a:pt x="463444" y="419985"/>
                </a:lnTo>
                <a:close/>
              </a:path>
            </a:pathLst>
          </a:custGeom>
          <a:solidFill>
            <a:srgbClr val="61698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8073770" y="8565946"/>
            <a:ext cx="320732" cy="12828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7634313" y="7011209"/>
            <a:ext cx="380365" cy="693420"/>
          </a:xfrm>
          <a:custGeom>
            <a:avLst/>
            <a:gdLst/>
            <a:ahLst/>
            <a:cxnLst/>
            <a:rect l="l" t="t" r="r" b="b"/>
            <a:pathLst>
              <a:path w="380365" h="693420">
                <a:moveTo>
                  <a:pt x="0" y="605606"/>
                </a:moveTo>
                <a:lnTo>
                  <a:pt x="13179" y="566963"/>
                </a:lnTo>
                <a:lnTo>
                  <a:pt x="26406" y="530015"/>
                </a:lnTo>
                <a:lnTo>
                  <a:pt x="49284" y="470141"/>
                </a:lnTo>
                <a:lnTo>
                  <a:pt x="72164" y="414877"/>
                </a:lnTo>
                <a:lnTo>
                  <a:pt x="94949" y="364044"/>
                </a:lnTo>
                <a:lnTo>
                  <a:pt x="117542" y="317462"/>
                </a:lnTo>
                <a:lnTo>
                  <a:pt x="139847" y="274950"/>
                </a:lnTo>
                <a:lnTo>
                  <a:pt x="161767" y="236329"/>
                </a:lnTo>
                <a:lnTo>
                  <a:pt x="183205" y="201420"/>
                </a:lnTo>
                <a:lnTo>
                  <a:pt x="224248" y="142015"/>
                </a:lnTo>
                <a:lnTo>
                  <a:pt x="282913" y="72979"/>
                </a:lnTo>
                <a:lnTo>
                  <a:pt x="330556" y="30182"/>
                </a:lnTo>
                <a:lnTo>
                  <a:pt x="364059" y="7798"/>
                </a:lnTo>
                <a:lnTo>
                  <a:pt x="380302" y="0"/>
                </a:lnTo>
                <a:lnTo>
                  <a:pt x="364827" y="8160"/>
                </a:lnTo>
                <a:lnTo>
                  <a:pt x="346300" y="20833"/>
                </a:lnTo>
                <a:lnTo>
                  <a:pt x="303584" y="63448"/>
                </a:lnTo>
                <a:lnTo>
                  <a:pt x="281139" y="95257"/>
                </a:lnTo>
                <a:lnTo>
                  <a:pt x="259134" y="135313"/>
                </a:lnTo>
                <a:lnTo>
                  <a:pt x="238441" y="184548"/>
                </a:lnTo>
                <a:lnTo>
                  <a:pt x="219932" y="243896"/>
                </a:lnTo>
                <a:lnTo>
                  <a:pt x="204480" y="314290"/>
                </a:lnTo>
                <a:lnTo>
                  <a:pt x="192957" y="396664"/>
                </a:lnTo>
                <a:lnTo>
                  <a:pt x="176170" y="558283"/>
                </a:lnTo>
                <a:lnTo>
                  <a:pt x="75402" y="558283"/>
                </a:lnTo>
                <a:lnTo>
                  <a:pt x="48726" y="576312"/>
                </a:lnTo>
                <a:lnTo>
                  <a:pt x="0" y="605606"/>
                </a:lnTo>
                <a:close/>
              </a:path>
              <a:path w="380365" h="693420">
                <a:moveTo>
                  <a:pt x="120882" y="693125"/>
                </a:moveTo>
                <a:lnTo>
                  <a:pt x="114540" y="691423"/>
                </a:lnTo>
                <a:lnTo>
                  <a:pt x="100989" y="681291"/>
                </a:lnTo>
                <a:lnTo>
                  <a:pt x="88441" y="655197"/>
                </a:lnTo>
                <a:lnTo>
                  <a:pt x="85108" y="605606"/>
                </a:lnTo>
                <a:lnTo>
                  <a:pt x="85654" y="563916"/>
                </a:lnTo>
                <a:lnTo>
                  <a:pt x="75402" y="558283"/>
                </a:lnTo>
                <a:lnTo>
                  <a:pt x="176170" y="558283"/>
                </a:lnTo>
                <a:lnTo>
                  <a:pt x="175102" y="568564"/>
                </a:lnTo>
                <a:lnTo>
                  <a:pt x="120882" y="693125"/>
                </a:lnTo>
                <a:close/>
              </a:path>
            </a:pathLst>
          </a:custGeom>
          <a:solidFill>
            <a:srgbClr val="D0161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7634313" y="7011209"/>
            <a:ext cx="380365" cy="693420"/>
          </a:xfrm>
          <a:custGeom>
            <a:avLst/>
            <a:gdLst/>
            <a:ahLst/>
            <a:cxnLst/>
            <a:rect l="l" t="t" r="r" b="b"/>
            <a:pathLst>
              <a:path w="380365" h="693420">
                <a:moveTo>
                  <a:pt x="380301" y="0"/>
                </a:moveTo>
                <a:close/>
              </a:path>
              <a:path w="380365" h="693420">
                <a:moveTo>
                  <a:pt x="182590" y="496468"/>
                </a:moveTo>
                <a:lnTo>
                  <a:pt x="107401" y="496468"/>
                </a:lnTo>
                <a:lnTo>
                  <a:pt x="118672" y="487197"/>
                </a:lnTo>
                <a:lnTo>
                  <a:pt x="144557" y="436618"/>
                </a:lnTo>
                <a:lnTo>
                  <a:pt x="166354" y="385400"/>
                </a:lnTo>
                <a:lnTo>
                  <a:pt x="184355" y="334179"/>
                </a:lnTo>
                <a:lnTo>
                  <a:pt x="198853" y="283593"/>
                </a:lnTo>
                <a:lnTo>
                  <a:pt x="210139" y="234280"/>
                </a:lnTo>
                <a:lnTo>
                  <a:pt x="218507" y="186874"/>
                </a:lnTo>
                <a:lnTo>
                  <a:pt x="224248" y="142015"/>
                </a:lnTo>
                <a:lnTo>
                  <a:pt x="282913" y="72979"/>
                </a:lnTo>
                <a:lnTo>
                  <a:pt x="330556" y="30182"/>
                </a:lnTo>
                <a:lnTo>
                  <a:pt x="364059" y="7798"/>
                </a:lnTo>
                <a:lnTo>
                  <a:pt x="380301" y="0"/>
                </a:lnTo>
                <a:lnTo>
                  <a:pt x="364827" y="8160"/>
                </a:lnTo>
                <a:lnTo>
                  <a:pt x="346300" y="20832"/>
                </a:lnTo>
                <a:lnTo>
                  <a:pt x="303584" y="63448"/>
                </a:lnTo>
                <a:lnTo>
                  <a:pt x="281139" y="95257"/>
                </a:lnTo>
                <a:lnTo>
                  <a:pt x="259134" y="135313"/>
                </a:lnTo>
                <a:lnTo>
                  <a:pt x="238441" y="184548"/>
                </a:lnTo>
                <a:lnTo>
                  <a:pt x="219932" y="243895"/>
                </a:lnTo>
                <a:lnTo>
                  <a:pt x="204480" y="314290"/>
                </a:lnTo>
                <a:lnTo>
                  <a:pt x="192957" y="396663"/>
                </a:lnTo>
                <a:lnTo>
                  <a:pt x="182590" y="496468"/>
                </a:lnTo>
                <a:close/>
              </a:path>
              <a:path w="380365" h="693420">
                <a:moveTo>
                  <a:pt x="0" y="605606"/>
                </a:moveTo>
                <a:lnTo>
                  <a:pt x="13179" y="566963"/>
                </a:lnTo>
                <a:lnTo>
                  <a:pt x="26406" y="530015"/>
                </a:lnTo>
                <a:lnTo>
                  <a:pt x="39028" y="524969"/>
                </a:lnTo>
                <a:lnTo>
                  <a:pt x="52595" y="516862"/>
                </a:lnTo>
                <a:lnTo>
                  <a:pt x="67077" y="505223"/>
                </a:lnTo>
                <a:lnTo>
                  <a:pt x="106588" y="465191"/>
                </a:lnTo>
                <a:lnTo>
                  <a:pt x="114153" y="463544"/>
                </a:lnTo>
                <a:lnTo>
                  <a:pt x="112143" y="474781"/>
                </a:lnTo>
                <a:lnTo>
                  <a:pt x="107559" y="489043"/>
                </a:lnTo>
                <a:lnTo>
                  <a:pt x="107401" y="496468"/>
                </a:lnTo>
                <a:lnTo>
                  <a:pt x="182590" y="496468"/>
                </a:lnTo>
                <a:lnTo>
                  <a:pt x="176170" y="558283"/>
                </a:lnTo>
                <a:lnTo>
                  <a:pt x="75402" y="558283"/>
                </a:lnTo>
                <a:lnTo>
                  <a:pt x="48726" y="576311"/>
                </a:lnTo>
                <a:lnTo>
                  <a:pt x="0" y="605606"/>
                </a:lnTo>
                <a:close/>
              </a:path>
              <a:path w="380365" h="693420">
                <a:moveTo>
                  <a:pt x="120882" y="693125"/>
                </a:moveTo>
                <a:lnTo>
                  <a:pt x="114540" y="691422"/>
                </a:lnTo>
                <a:lnTo>
                  <a:pt x="100989" y="681291"/>
                </a:lnTo>
                <a:lnTo>
                  <a:pt x="88441" y="655197"/>
                </a:lnTo>
                <a:lnTo>
                  <a:pt x="85108" y="605606"/>
                </a:lnTo>
                <a:lnTo>
                  <a:pt x="85654" y="563916"/>
                </a:lnTo>
                <a:lnTo>
                  <a:pt x="75402" y="558283"/>
                </a:lnTo>
                <a:lnTo>
                  <a:pt x="176170" y="558283"/>
                </a:lnTo>
                <a:lnTo>
                  <a:pt x="175102" y="568564"/>
                </a:lnTo>
                <a:lnTo>
                  <a:pt x="120882" y="693125"/>
                </a:lnTo>
                <a:close/>
              </a:path>
            </a:pathLst>
          </a:custGeom>
          <a:solidFill>
            <a:srgbClr val="AB0A17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846448" y="4686561"/>
            <a:ext cx="2783103" cy="49719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877167" y="4686548"/>
            <a:ext cx="3628661" cy="4972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6196518" y="4686556"/>
            <a:ext cx="2028942" cy="497198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6807032" y="7431944"/>
            <a:ext cx="396794" cy="101558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6871491" y="7343671"/>
            <a:ext cx="1311643" cy="117982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7543249" y="8372059"/>
            <a:ext cx="0" cy="115570"/>
          </a:xfrm>
          <a:custGeom>
            <a:avLst/>
            <a:gdLst/>
            <a:ahLst/>
            <a:cxnLst/>
            <a:rect l="l" t="t" r="r" b="b"/>
            <a:pathLst>
              <a:path w="0" h="115570">
                <a:moveTo>
                  <a:pt x="0" y="0"/>
                </a:moveTo>
                <a:lnTo>
                  <a:pt x="0" y="115018"/>
                </a:lnTo>
              </a:path>
            </a:pathLst>
          </a:custGeom>
          <a:ln w="11457">
            <a:solidFill>
              <a:srgbClr val="A3340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7524674" y="7426545"/>
            <a:ext cx="0" cy="363855"/>
          </a:xfrm>
          <a:custGeom>
            <a:avLst/>
            <a:gdLst/>
            <a:ahLst/>
            <a:cxnLst/>
            <a:rect l="l" t="t" r="r" b="b"/>
            <a:pathLst>
              <a:path w="0" h="363854">
                <a:moveTo>
                  <a:pt x="0" y="0"/>
                </a:moveTo>
                <a:lnTo>
                  <a:pt x="0" y="363639"/>
                </a:lnTo>
              </a:path>
            </a:pathLst>
          </a:custGeom>
          <a:ln w="18032">
            <a:solidFill>
              <a:srgbClr val="B1562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8033130" y="7621799"/>
            <a:ext cx="59690" cy="578485"/>
          </a:xfrm>
          <a:custGeom>
            <a:avLst/>
            <a:gdLst/>
            <a:ahLst/>
            <a:cxnLst/>
            <a:rect l="l" t="t" r="r" b="b"/>
            <a:pathLst>
              <a:path w="59690" h="578484">
                <a:moveTo>
                  <a:pt x="9292" y="577856"/>
                </a:moveTo>
                <a:lnTo>
                  <a:pt x="23647" y="524759"/>
                </a:lnTo>
                <a:lnTo>
                  <a:pt x="31266" y="485942"/>
                </a:lnTo>
                <a:lnTo>
                  <a:pt x="31894" y="482928"/>
                </a:lnTo>
                <a:lnTo>
                  <a:pt x="32270" y="480040"/>
                </a:lnTo>
                <a:lnTo>
                  <a:pt x="33526" y="470873"/>
                </a:lnTo>
                <a:lnTo>
                  <a:pt x="34781" y="461958"/>
                </a:lnTo>
                <a:lnTo>
                  <a:pt x="35284" y="458944"/>
                </a:lnTo>
                <a:lnTo>
                  <a:pt x="36037" y="452917"/>
                </a:lnTo>
                <a:lnTo>
                  <a:pt x="40730" y="398484"/>
                </a:lnTo>
                <a:lnTo>
                  <a:pt x="42190" y="325719"/>
                </a:lnTo>
                <a:lnTo>
                  <a:pt x="42064" y="313664"/>
                </a:lnTo>
                <a:lnTo>
                  <a:pt x="38876" y="252957"/>
                </a:lnTo>
                <a:lnTo>
                  <a:pt x="31684" y="180356"/>
                </a:lnTo>
                <a:lnTo>
                  <a:pt x="24034" y="126070"/>
                </a:lnTo>
                <a:lnTo>
                  <a:pt x="14816" y="71949"/>
                </a:lnTo>
                <a:lnTo>
                  <a:pt x="3974" y="17916"/>
                </a:lnTo>
                <a:lnTo>
                  <a:pt x="0" y="0"/>
                </a:lnTo>
                <a:lnTo>
                  <a:pt x="12498" y="34652"/>
                </a:lnTo>
                <a:lnTo>
                  <a:pt x="32455" y="105699"/>
                </a:lnTo>
                <a:lnTo>
                  <a:pt x="47040" y="178155"/>
                </a:lnTo>
                <a:lnTo>
                  <a:pt x="56253" y="251596"/>
                </a:lnTo>
                <a:lnTo>
                  <a:pt x="59402" y="307102"/>
                </a:lnTo>
                <a:lnTo>
                  <a:pt x="59556" y="319691"/>
                </a:lnTo>
                <a:lnTo>
                  <a:pt x="59453" y="344156"/>
                </a:lnTo>
                <a:lnTo>
                  <a:pt x="58890" y="362635"/>
                </a:lnTo>
                <a:lnTo>
                  <a:pt x="57886" y="381219"/>
                </a:lnTo>
                <a:lnTo>
                  <a:pt x="57509" y="387372"/>
                </a:lnTo>
                <a:lnTo>
                  <a:pt x="56756" y="393525"/>
                </a:lnTo>
                <a:lnTo>
                  <a:pt x="56253" y="399677"/>
                </a:lnTo>
                <a:lnTo>
                  <a:pt x="48660" y="454887"/>
                </a:lnTo>
                <a:lnTo>
                  <a:pt x="35912" y="508920"/>
                </a:lnTo>
                <a:lnTo>
                  <a:pt x="17000" y="561099"/>
                </a:lnTo>
                <a:lnTo>
                  <a:pt x="9292" y="57785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6899804" y="7621800"/>
            <a:ext cx="59690" cy="578485"/>
          </a:xfrm>
          <a:custGeom>
            <a:avLst/>
            <a:gdLst/>
            <a:ahLst/>
            <a:cxnLst/>
            <a:rect l="l" t="t" r="r" b="b"/>
            <a:pathLst>
              <a:path w="59690" h="578484">
                <a:moveTo>
                  <a:pt x="50203" y="577856"/>
                </a:moveTo>
                <a:lnTo>
                  <a:pt x="29303" y="526596"/>
                </a:lnTo>
                <a:lnTo>
                  <a:pt x="14599" y="473040"/>
                </a:lnTo>
                <a:lnTo>
                  <a:pt x="6795" y="430441"/>
                </a:lnTo>
                <a:lnTo>
                  <a:pt x="6104" y="424288"/>
                </a:lnTo>
                <a:lnTo>
                  <a:pt x="5263" y="418136"/>
                </a:lnTo>
                <a:lnTo>
                  <a:pt x="4108" y="408969"/>
                </a:lnTo>
                <a:lnTo>
                  <a:pt x="3152" y="398484"/>
                </a:lnTo>
                <a:lnTo>
                  <a:pt x="2726" y="393525"/>
                </a:lnTo>
                <a:lnTo>
                  <a:pt x="1998" y="387372"/>
                </a:lnTo>
                <a:lnTo>
                  <a:pt x="1633" y="380309"/>
                </a:lnTo>
                <a:lnTo>
                  <a:pt x="629" y="362635"/>
                </a:lnTo>
                <a:lnTo>
                  <a:pt x="85" y="344156"/>
                </a:lnTo>
                <a:lnTo>
                  <a:pt x="793" y="288551"/>
                </a:lnTo>
                <a:lnTo>
                  <a:pt x="7211" y="214781"/>
                </a:lnTo>
                <a:lnTo>
                  <a:pt x="19138" y="141764"/>
                </a:lnTo>
                <a:lnTo>
                  <a:pt x="36314" y="69941"/>
                </a:lnTo>
                <a:lnTo>
                  <a:pt x="59508" y="0"/>
                </a:lnTo>
                <a:lnTo>
                  <a:pt x="55528" y="17916"/>
                </a:lnTo>
                <a:lnTo>
                  <a:pt x="51732" y="35880"/>
                </a:lnTo>
                <a:lnTo>
                  <a:pt x="41448" y="89958"/>
                </a:lnTo>
                <a:lnTo>
                  <a:pt x="32787" y="144150"/>
                </a:lnTo>
                <a:lnTo>
                  <a:pt x="23826" y="216633"/>
                </a:lnTo>
                <a:lnTo>
                  <a:pt x="18435" y="289304"/>
                </a:lnTo>
                <a:lnTo>
                  <a:pt x="17719" y="307512"/>
                </a:lnTo>
                <a:lnTo>
                  <a:pt x="17455" y="313664"/>
                </a:lnTo>
                <a:lnTo>
                  <a:pt x="17506" y="319691"/>
                </a:lnTo>
                <a:lnTo>
                  <a:pt x="17355" y="325719"/>
                </a:lnTo>
                <a:lnTo>
                  <a:pt x="17229" y="356106"/>
                </a:lnTo>
                <a:lnTo>
                  <a:pt x="18780" y="398484"/>
                </a:lnTo>
                <a:lnTo>
                  <a:pt x="23545" y="452917"/>
                </a:lnTo>
                <a:lnTo>
                  <a:pt x="23834" y="455931"/>
                </a:lnTo>
                <a:lnTo>
                  <a:pt x="24248" y="458944"/>
                </a:lnTo>
                <a:lnTo>
                  <a:pt x="24713" y="461958"/>
                </a:lnTo>
                <a:lnTo>
                  <a:pt x="25994" y="470873"/>
                </a:lnTo>
                <a:lnTo>
                  <a:pt x="27651" y="482928"/>
                </a:lnTo>
                <a:lnTo>
                  <a:pt x="28292" y="485941"/>
                </a:lnTo>
                <a:lnTo>
                  <a:pt x="28794" y="488955"/>
                </a:lnTo>
                <a:lnTo>
                  <a:pt x="32071" y="506911"/>
                </a:lnTo>
                <a:lnTo>
                  <a:pt x="35898" y="524759"/>
                </a:lnTo>
                <a:lnTo>
                  <a:pt x="40247" y="542525"/>
                </a:lnTo>
                <a:lnTo>
                  <a:pt x="45041" y="560220"/>
                </a:lnTo>
                <a:lnTo>
                  <a:pt x="50203" y="57785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7427637" y="7164613"/>
            <a:ext cx="105990" cy="15595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7866510" y="7907463"/>
            <a:ext cx="384810" cy="583565"/>
          </a:xfrm>
          <a:custGeom>
            <a:avLst/>
            <a:gdLst/>
            <a:ahLst/>
            <a:cxnLst/>
            <a:rect l="l" t="t" r="r" b="b"/>
            <a:pathLst>
              <a:path w="384809" h="583565">
                <a:moveTo>
                  <a:pt x="83197" y="230680"/>
                </a:moveTo>
                <a:lnTo>
                  <a:pt x="53734" y="221846"/>
                </a:lnTo>
                <a:lnTo>
                  <a:pt x="28121" y="193999"/>
                </a:lnTo>
                <a:lnTo>
                  <a:pt x="15999" y="168184"/>
                </a:lnTo>
                <a:lnTo>
                  <a:pt x="25609" y="158778"/>
                </a:lnTo>
                <a:lnTo>
                  <a:pt x="49063" y="153704"/>
                </a:lnTo>
                <a:lnTo>
                  <a:pt x="78473" y="140885"/>
                </a:lnTo>
                <a:lnTo>
                  <a:pt x="110521" y="114716"/>
                </a:lnTo>
                <a:lnTo>
                  <a:pt x="185832" y="46176"/>
                </a:lnTo>
                <a:lnTo>
                  <a:pt x="214222" y="21283"/>
                </a:lnTo>
                <a:lnTo>
                  <a:pt x="236561" y="4018"/>
                </a:lnTo>
                <a:lnTo>
                  <a:pt x="239197" y="2260"/>
                </a:lnTo>
                <a:lnTo>
                  <a:pt x="241458" y="878"/>
                </a:lnTo>
                <a:lnTo>
                  <a:pt x="243467" y="0"/>
                </a:lnTo>
                <a:lnTo>
                  <a:pt x="263024" y="2946"/>
                </a:lnTo>
                <a:lnTo>
                  <a:pt x="280321" y="23104"/>
                </a:lnTo>
                <a:lnTo>
                  <a:pt x="293474" y="48064"/>
                </a:lnTo>
                <a:lnTo>
                  <a:pt x="300599" y="65420"/>
                </a:lnTo>
                <a:lnTo>
                  <a:pt x="300976" y="66550"/>
                </a:lnTo>
                <a:lnTo>
                  <a:pt x="301177" y="67052"/>
                </a:lnTo>
                <a:lnTo>
                  <a:pt x="301227" y="67429"/>
                </a:lnTo>
                <a:lnTo>
                  <a:pt x="302564" y="67429"/>
                </a:lnTo>
                <a:lnTo>
                  <a:pt x="304115" y="69061"/>
                </a:lnTo>
                <a:lnTo>
                  <a:pt x="340263" y="111864"/>
                </a:lnTo>
                <a:lnTo>
                  <a:pt x="366899" y="157586"/>
                </a:lnTo>
                <a:lnTo>
                  <a:pt x="374082" y="174662"/>
                </a:lnTo>
                <a:lnTo>
                  <a:pt x="175410" y="174662"/>
                </a:lnTo>
                <a:lnTo>
                  <a:pt x="166620" y="182699"/>
                </a:lnTo>
                <a:lnTo>
                  <a:pt x="119747" y="218350"/>
                </a:lnTo>
                <a:lnTo>
                  <a:pt x="83197" y="230680"/>
                </a:lnTo>
                <a:close/>
              </a:path>
              <a:path w="384809" h="583565">
                <a:moveTo>
                  <a:pt x="302564" y="67429"/>
                </a:moveTo>
                <a:lnTo>
                  <a:pt x="301227" y="67429"/>
                </a:lnTo>
                <a:lnTo>
                  <a:pt x="301353" y="67052"/>
                </a:lnTo>
                <a:lnTo>
                  <a:pt x="301730" y="66550"/>
                </a:lnTo>
                <a:lnTo>
                  <a:pt x="302564" y="67429"/>
                </a:lnTo>
                <a:close/>
              </a:path>
              <a:path w="384809" h="583565">
                <a:moveTo>
                  <a:pt x="347359" y="394780"/>
                </a:moveTo>
                <a:lnTo>
                  <a:pt x="152180" y="394780"/>
                </a:lnTo>
                <a:lnTo>
                  <a:pt x="176662" y="367787"/>
                </a:lnTo>
                <a:lnTo>
                  <a:pt x="194527" y="343172"/>
                </a:lnTo>
                <a:lnTo>
                  <a:pt x="205471" y="325244"/>
                </a:lnTo>
                <a:lnTo>
                  <a:pt x="209187" y="318310"/>
                </a:lnTo>
                <a:lnTo>
                  <a:pt x="207388" y="302593"/>
                </a:lnTo>
                <a:lnTo>
                  <a:pt x="201575" y="264427"/>
                </a:lnTo>
                <a:lnTo>
                  <a:pt x="191123" y="217290"/>
                </a:lnTo>
                <a:lnTo>
                  <a:pt x="175410" y="174662"/>
                </a:lnTo>
                <a:lnTo>
                  <a:pt x="374082" y="174662"/>
                </a:lnTo>
                <a:lnTo>
                  <a:pt x="374421" y="175544"/>
                </a:lnTo>
                <a:lnTo>
                  <a:pt x="376567" y="181569"/>
                </a:lnTo>
                <a:lnTo>
                  <a:pt x="376753" y="223367"/>
                </a:lnTo>
                <a:lnTo>
                  <a:pt x="377964" y="259514"/>
                </a:lnTo>
                <a:lnTo>
                  <a:pt x="381715" y="312786"/>
                </a:lnTo>
                <a:lnTo>
                  <a:pt x="384728" y="338025"/>
                </a:lnTo>
                <a:lnTo>
                  <a:pt x="381144" y="344398"/>
                </a:lnTo>
                <a:lnTo>
                  <a:pt x="370838" y="361332"/>
                </a:lnTo>
                <a:lnTo>
                  <a:pt x="354481" y="385541"/>
                </a:lnTo>
                <a:lnTo>
                  <a:pt x="347359" y="394780"/>
                </a:lnTo>
                <a:close/>
              </a:path>
              <a:path w="384809" h="583565">
                <a:moveTo>
                  <a:pt x="27681" y="583380"/>
                </a:moveTo>
                <a:lnTo>
                  <a:pt x="11510" y="568250"/>
                </a:lnTo>
                <a:lnTo>
                  <a:pt x="6146" y="525620"/>
                </a:lnTo>
                <a:lnTo>
                  <a:pt x="6146" y="520597"/>
                </a:lnTo>
                <a:lnTo>
                  <a:pt x="20773" y="481232"/>
                </a:lnTo>
                <a:lnTo>
                  <a:pt x="27618" y="473008"/>
                </a:lnTo>
                <a:lnTo>
                  <a:pt x="0" y="436280"/>
                </a:lnTo>
                <a:lnTo>
                  <a:pt x="5942" y="409440"/>
                </a:lnTo>
                <a:lnTo>
                  <a:pt x="33428" y="393760"/>
                </a:lnTo>
                <a:lnTo>
                  <a:pt x="70436" y="390511"/>
                </a:lnTo>
                <a:lnTo>
                  <a:pt x="89876" y="392127"/>
                </a:lnTo>
                <a:lnTo>
                  <a:pt x="107008" y="393273"/>
                </a:lnTo>
                <a:lnTo>
                  <a:pt x="121644" y="394042"/>
                </a:lnTo>
                <a:lnTo>
                  <a:pt x="133596" y="394529"/>
                </a:lnTo>
                <a:lnTo>
                  <a:pt x="145651" y="394780"/>
                </a:lnTo>
                <a:lnTo>
                  <a:pt x="347359" y="394780"/>
                </a:lnTo>
                <a:lnTo>
                  <a:pt x="332744" y="413740"/>
                </a:lnTo>
                <a:lnTo>
                  <a:pt x="327231" y="420068"/>
                </a:lnTo>
                <a:lnTo>
                  <a:pt x="321632" y="426407"/>
                </a:lnTo>
                <a:lnTo>
                  <a:pt x="293876" y="454200"/>
                </a:lnTo>
                <a:lnTo>
                  <a:pt x="237281" y="491440"/>
                </a:lnTo>
                <a:lnTo>
                  <a:pt x="217443" y="498121"/>
                </a:lnTo>
                <a:lnTo>
                  <a:pt x="131587" y="498121"/>
                </a:lnTo>
                <a:lnTo>
                  <a:pt x="128458" y="503516"/>
                </a:lnTo>
                <a:lnTo>
                  <a:pt x="118795" y="517646"/>
                </a:lnTo>
                <a:lnTo>
                  <a:pt x="102187" y="537427"/>
                </a:lnTo>
                <a:lnTo>
                  <a:pt x="78222" y="559774"/>
                </a:lnTo>
                <a:lnTo>
                  <a:pt x="51103" y="578169"/>
                </a:lnTo>
                <a:lnTo>
                  <a:pt x="27681" y="583380"/>
                </a:lnTo>
                <a:close/>
              </a:path>
              <a:path w="384809" h="583565">
                <a:moveTo>
                  <a:pt x="167374" y="504525"/>
                </a:moveTo>
                <a:lnTo>
                  <a:pt x="166369" y="504399"/>
                </a:lnTo>
                <a:lnTo>
                  <a:pt x="164486" y="504399"/>
                </a:lnTo>
                <a:lnTo>
                  <a:pt x="151668" y="502977"/>
                </a:lnTo>
                <a:lnTo>
                  <a:pt x="141711" y="501024"/>
                </a:lnTo>
                <a:lnTo>
                  <a:pt x="134979" y="499190"/>
                </a:lnTo>
                <a:lnTo>
                  <a:pt x="131838" y="498121"/>
                </a:lnTo>
                <a:lnTo>
                  <a:pt x="217443" y="498121"/>
                </a:lnTo>
                <a:lnTo>
                  <a:pt x="211337" y="500177"/>
                </a:lnTo>
                <a:lnTo>
                  <a:pt x="187772" y="504087"/>
                </a:lnTo>
                <a:lnTo>
                  <a:pt x="167374" y="504525"/>
                </a:lnTo>
                <a:close/>
              </a:path>
            </a:pathLst>
          </a:custGeom>
          <a:solidFill>
            <a:srgbClr val="828AA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7866510" y="7907338"/>
            <a:ext cx="316230" cy="583565"/>
          </a:xfrm>
          <a:custGeom>
            <a:avLst/>
            <a:gdLst/>
            <a:ahLst/>
            <a:cxnLst/>
            <a:rect l="l" t="t" r="r" b="b"/>
            <a:pathLst>
              <a:path w="316229" h="583565">
                <a:moveTo>
                  <a:pt x="85849" y="230649"/>
                </a:moveTo>
                <a:lnTo>
                  <a:pt x="54842" y="222729"/>
                </a:lnTo>
                <a:lnTo>
                  <a:pt x="28120" y="194125"/>
                </a:lnTo>
                <a:lnTo>
                  <a:pt x="15946" y="168307"/>
                </a:lnTo>
                <a:lnTo>
                  <a:pt x="25562" y="158888"/>
                </a:lnTo>
                <a:lnTo>
                  <a:pt x="49045" y="153777"/>
                </a:lnTo>
                <a:lnTo>
                  <a:pt x="78472" y="140885"/>
                </a:lnTo>
                <a:lnTo>
                  <a:pt x="116807" y="109230"/>
                </a:lnTo>
                <a:lnTo>
                  <a:pt x="164784" y="65451"/>
                </a:lnTo>
                <a:lnTo>
                  <a:pt x="210853" y="24167"/>
                </a:lnTo>
                <a:lnTo>
                  <a:pt x="243467" y="0"/>
                </a:lnTo>
                <a:lnTo>
                  <a:pt x="264536" y="4269"/>
                </a:lnTo>
                <a:lnTo>
                  <a:pt x="282816" y="27467"/>
                </a:lnTo>
                <a:lnTo>
                  <a:pt x="288644" y="39213"/>
                </a:lnTo>
                <a:lnTo>
                  <a:pt x="257632" y="39213"/>
                </a:lnTo>
                <a:lnTo>
                  <a:pt x="240204" y="48682"/>
                </a:lnTo>
                <a:lnTo>
                  <a:pt x="179430" y="110121"/>
                </a:lnTo>
                <a:lnTo>
                  <a:pt x="144850" y="138122"/>
                </a:lnTo>
                <a:lnTo>
                  <a:pt x="112177" y="156706"/>
                </a:lnTo>
                <a:lnTo>
                  <a:pt x="80105" y="166626"/>
                </a:lnTo>
                <a:lnTo>
                  <a:pt x="61599" y="178196"/>
                </a:lnTo>
                <a:lnTo>
                  <a:pt x="67015" y="193262"/>
                </a:lnTo>
                <a:lnTo>
                  <a:pt x="91123" y="199876"/>
                </a:lnTo>
                <a:lnTo>
                  <a:pt x="144211" y="199876"/>
                </a:lnTo>
                <a:lnTo>
                  <a:pt x="124814" y="215473"/>
                </a:lnTo>
                <a:lnTo>
                  <a:pt x="85849" y="230649"/>
                </a:lnTo>
                <a:close/>
              </a:path>
              <a:path w="316229" h="583565">
                <a:moveTo>
                  <a:pt x="316044" y="208942"/>
                </a:moveTo>
                <a:lnTo>
                  <a:pt x="298713" y="128407"/>
                </a:lnTo>
                <a:lnTo>
                  <a:pt x="284676" y="75595"/>
                </a:lnTo>
                <a:lnTo>
                  <a:pt x="271719" y="47024"/>
                </a:lnTo>
                <a:lnTo>
                  <a:pt x="257632" y="39213"/>
                </a:lnTo>
                <a:lnTo>
                  <a:pt x="288644" y="39213"/>
                </a:lnTo>
                <a:lnTo>
                  <a:pt x="295892" y="53820"/>
                </a:lnTo>
                <a:lnTo>
                  <a:pt x="301353" y="67554"/>
                </a:lnTo>
                <a:lnTo>
                  <a:pt x="316044" y="208942"/>
                </a:lnTo>
                <a:close/>
              </a:path>
              <a:path w="316229" h="583565">
                <a:moveTo>
                  <a:pt x="144211" y="199876"/>
                </a:moveTo>
                <a:lnTo>
                  <a:pt x="91123" y="199876"/>
                </a:lnTo>
                <a:lnTo>
                  <a:pt x="128699" y="186089"/>
                </a:lnTo>
                <a:lnTo>
                  <a:pt x="162139" y="160344"/>
                </a:lnTo>
                <a:lnTo>
                  <a:pt x="180370" y="139943"/>
                </a:lnTo>
                <a:lnTo>
                  <a:pt x="187958" y="126511"/>
                </a:lnTo>
                <a:lnTo>
                  <a:pt x="189473" y="121673"/>
                </a:lnTo>
                <a:lnTo>
                  <a:pt x="204403" y="174788"/>
                </a:lnTo>
                <a:lnTo>
                  <a:pt x="175410" y="174788"/>
                </a:lnTo>
                <a:lnTo>
                  <a:pt x="144211" y="199876"/>
                </a:lnTo>
                <a:close/>
              </a:path>
              <a:path w="316229" h="583565">
                <a:moveTo>
                  <a:pt x="190271" y="394905"/>
                </a:moveTo>
                <a:lnTo>
                  <a:pt x="152180" y="394905"/>
                </a:lnTo>
                <a:lnTo>
                  <a:pt x="176661" y="367913"/>
                </a:lnTo>
                <a:lnTo>
                  <a:pt x="194527" y="343298"/>
                </a:lnTo>
                <a:lnTo>
                  <a:pt x="205471" y="325369"/>
                </a:lnTo>
                <a:lnTo>
                  <a:pt x="209187" y="318436"/>
                </a:lnTo>
                <a:lnTo>
                  <a:pt x="207388" y="302718"/>
                </a:lnTo>
                <a:lnTo>
                  <a:pt x="201575" y="264552"/>
                </a:lnTo>
                <a:lnTo>
                  <a:pt x="191123" y="217416"/>
                </a:lnTo>
                <a:lnTo>
                  <a:pt x="175410" y="174788"/>
                </a:lnTo>
                <a:lnTo>
                  <a:pt x="204403" y="174788"/>
                </a:lnTo>
                <a:lnTo>
                  <a:pt x="237439" y="292318"/>
                </a:lnTo>
                <a:lnTo>
                  <a:pt x="250991" y="292318"/>
                </a:lnTo>
                <a:lnTo>
                  <a:pt x="239960" y="323152"/>
                </a:lnTo>
                <a:lnTo>
                  <a:pt x="218862" y="361831"/>
                </a:lnTo>
                <a:lnTo>
                  <a:pt x="190271" y="394905"/>
                </a:lnTo>
                <a:close/>
              </a:path>
              <a:path w="316229" h="583565">
                <a:moveTo>
                  <a:pt x="250991" y="292318"/>
                </a:moveTo>
                <a:lnTo>
                  <a:pt x="237439" y="292318"/>
                </a:lnTo>
                <a:lnTo>
                  <a:pt x="242223" y="283367"/>
                </a:lnTo>
                <a:lnTo>
                  <a:pt x="253386" y="261868"/>
                </a:lnTo>
                <a:lnTo>
                  <a:pt x="266151" y="235848"/>
                </a:lnTo>
                <a:lnTo>
                  <a:pt x="275737" y="213337"/>
                </a:lnTo>
                <a:lnTo>
                  <a:pt x="256935" y="275703"/>
                </a:lnTo>
                <a:lnTo>
                  <a:pt x="250991" y="292318"/>
                </a:lnTo>
                <a:close/>
              </a:path>
              <a:path w="316229" h="583565">
                <a:moveTo>
                  <a:pt x="27665" y="583506"/>
                </a:moveTo>
                <a:lnTo>
                  <a:pt x="11458" y="568375"/>
                </a:lnTo>
                <a:lnTo>
                  <a:pt x="6021" y="525745"/>
                </a:lnTo>
                <a:lnTo>
                  <a:pt x="7824" y="510126"/>
                </a:lnTo>
                <a:lnTo>
                  <a:pt x="12252" y="496284"/>
                </a:lnTo>
                <a:lnTo>
                  <a:pt x="18964" y="484020"/>
                </a:lnTo>
                <a:lnTo>
                  <a:pt x="27618" y="473133"/>
                </a:lnTo>
                <a:lnTo>
                  <a:pt x="0" y="436405"/>
                </a:lnTo>
                <a:lnTo>
                  <a:pt x="5942" y="409565"/>
                </a:lnTo>
                <a:lnTo>
                  <a:pt x="33428" y="393885"/>
                </a:lnTo>
                <a:lnTo>
                  <a:pt x="70436" y="390636"/>
                </a:lnTo>
                <a:lnTo>
                  <a:pt x="104451" y="393263"/>
                </a:lnTo>
                <a:lnTo>
                  <a:pt x="130190" y="394513"/>
                </a:lnTo>
                <a:lnTo>
                  <a:pt x="146488" y="394892"/>
                </a:lnTo>
                <a:lnTo>
                  <a:pt x="190271" y="394905"/>
                </a:lnTo>
                <a:lnTo>
                  <a:pt x="187692" y="397889"/>
                </a:lnTo>
                <a:lnTo>
                  <a:pt x="140502" y="437472"/>
                </a:lnTo>
                <a:lnTo>
                  <a:pt x="82624" y="475448"/>
                </a:lnTo>
                <a:lnTo>
                  <a:pt x="49655" y="492659"/>
                </a:lnTo>
                <a:lnTo>
                  <a:pt x="35050" y="508457"/>
                </a:lnTo>
                <a:lnTo>
                  <a:pt x="32264" y="542195"/>
                </a:lnTo>
                <a:lnTo>
                  <a:pt x="47836" y="562839"/>
                </a:lnTo>
                <a:lnTo>
                  <a:pt x="73888" y="562839"/>
                </a:lnTo>
                <a:lnTo>
                  <a:pt x="51101" y="578295"/>
                </a:lnTo>
                <a:lnTo>
                  <a:pt x="27665" y="583506"/>
                </a:lnTo>
                <a:close/>
              </a:path>
              <a:path w="316229" h="583565">
                <a:moveTo>
                  <a:pt x="73888" y="562839"/>
                </a:moveTo>
                <a:lnTo>
                  <a:pt x="47836" y="562839"/>
                </a:lnTo>
                <a:lnTo>
                  <a:pt x="81031" y="544329"/>
                </a:lnTo>
                <a:lnTo>
                  <a:pt x="131587" y="498246"/>
                </a:lnTo>
                <a:lnTo>
                  <a:pt x="128458" y="503642"/>
                </a:lnTo>
                <a:lnTo>
                  <a:pt x="118795" y="517772"/>
                </a:lnTo>
                <a:lnTo>
                  <a:pt x="102187" y="537553"/>
                </a:lnTo>
                <a:lnTo>
                  <a:pt x="78221" y="559900"/>
                </a:lnTo>
                <a:lnTo>
                  <a:pt x="73888" y="562839"/>
                </a:lnTo>
                <a:close/>
              </a:path>
              <a:path w="316229" h="583565">
                <a:moveTo>
                  <a:pt x="78221" y="559900"/>
                </a:moveTo>
                <a:close/>
              </a:path>
            </a:pathLst>
          </a:custGeom>
          <a:solidFill>
            <a:srgbClr val="61698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7894129" y="8218365"/>
            <a:ext cx="305000" cy="19362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6461052" y="7351330"/>
            <a:ext cx="972819" cy="1196340"/>
          </a:xfrm>
          <a:custGeom>
            <a:avLst/>
            <a:gdLst/>
            <a:ahLst/>
            <a:cxnLst/>
            <a:rect l="l" t="t" r="r" b="b"/>
            <a:pathLst>
              <a:path w="972820" h="1196340">
                <a:moveTo>
                  <a:pt x="737005" y="1196236"/>
                </a:moveTo>
                <a:lnTo>
                  <a:pt x="682496" y="1192789"/>
                </a:lnTo>
                <a:lnTo>
                  <a:pt x="637398" y="1180429"/>
                </a:lnTo>
                <a:lnTo>
                  <a:pt x="583826" y="1157801"/>
                </a:lnTo>
                <a:lnTo>
                  <a:pt x="540954" y="1134042"/>
                </a:lnTo>
                <a:lnTo>
                  <a:pt x="528759" y="1114369"/>
                </a:lnTo>
                <a:lnTo>
                  <a:pt x="509988" y="1070861"/>
                </a:lnTo>
                <a:lnTo>
                  <a:pt x="477514" y="1005079"/>
                </a:lnTo>
                <a:lnTo>
                  <a:pt x="430366" y="922535"/>
                </a:lnTo>
                <a:lnTo>
                  <a:pt x="395765" y="896894"/>
                </a:lnTo>
                <a:lnTo>
                  <a:pt x="359215" y="869224"/>
                </a:lnTo>
                <a:lnTo>
                  <a:pt x="321039" y="839819"/>
                </a:lnTo>
                <a:lnTo>
                  <a:pt x="241101" y="776990"/>
                </a:lnTo>
                <a:lnTo>
                  <a:pt x="158539" y="710771"/>
                </a:lnTo>
                <a:lnTo>
                  <a:pt x="25402" y="601964"/>
                </a:lnTo>
                <a:lnTo>
                  <a:pt x="2270" y="565880"/>
                </a:lnTo>
                <a:lnTo>
                  <a:pt x="0" y="544559"/>
                </a:lnTo>
                <a:lnTo>
                  <a:pt x="4470" y="523109"/>
                </a:lnTo>
                <a:lnTo>
                  <a:pt x="7145" y="516077"/>
                </a:lnTo>
                <a:lnTo>
                  <a:pt x="9744" y="509171"/>
                </a:lnTo>
                <a:lnTo>
                  <a:pt x="51551" y="400658"/>
                </a:lnTo>
                <a:lnTo>
                  <a:pt x="71219" y="350018"/>
                </a:lnTo>
                <a:lnTo>
                  <a:pt x="89741" y="302614"/>
                </a:lnTo>
                <a:lnTo>
                  <a:pt x="106907" y="258918"/>
                </a:lnTo>
                <a:lnTo>
                  <a:pt x="122284" y="219973"/>
                </a:lnTo>
                <a:lnTo>
                  <a:pt x="145607" y="161478"/>
                </a:lnTo>
                <a:lnTo>
                  <a:pt x="153887" y="140688"/>
                </a:lnTo>
                <a:lnTo>
                  <a:pt x="165208" y="112507"/>
                </a:lnTo>
                <a:lnTo>
                  <a:pt x="222830" y="2762"/>
                </a:lnTo>
                <a:lnTo>
                  <a:pt x="228317" y="0"/>
                </a:lnTo>
                <a:lnTo>
                  <a:pt x="235738" y="376"/>
                </a:lnTo>
                <a:lnTo>
                  <a:pt x="236341" y="376"/>
                </a:lnTo>
                <a:lnTo>
                  <a:pt x="236944" y="502"/>
                </a:lnTo>
                <a:lnTo>
                  <a:pt x="237609" y="502"/>
                </a:lnTo>
                <a:lnTo>
                  <a:pt x="240484" y="1130"/>
                </a:lnTo>
                <a:lnTo>
                  <a:pt x="267356" y="32898"/>
                </a:lnTo>
                <a:lnTo>
                  <a:pt x="268498" y="36665"/>
                </a:lnTo>
                <a:lnTo>
                  <a:pt x="268900" y="38046"/>
                </a:lnTo>
                <a:lnTo>
                  <a:pt x="274513" y="75842"/>
                </a:lnTo>
                <a:lnTo>
                  <a:pt x="274651" y="77348"/>
                </a:lnTo>
                <a:lnTo>
                  <a:pt x="274777" y="80362"/>
                </a:lnTo>
                <a:lnTo>
                  <a:pt x="274915" y="82623"/>
                </a:lnTo>
                <a:lnTo>
                  <a:pt x="275091" y="107418"/>
                </a:lnTo>
                <a:lnTo>
                  <a:pt x="273792" y="135109"/>
                </a:lnTo>
                <a:lnTo>
                  <a:pt x="270848" y="167133"/>
                </a:lnTo>
                <a:lnTo>
                  <a:pt x="266087" y="203794"/>
                </a:lnTo>
                <a:lnTo>
                  <a:pt x="261075" y="214879"/>
                </a:lnTo>
                <a:lnTo>
                  <a:pt x="255876" y="226459"/>
                </a:lnTo>
                <a:lnTo>
                  <a:pt x="250503" y="238509"/>
                </a:lnTo>
                <a:lnTo>
                  <a:pt x="244967" y="251007"/>
                </a:lnTo>
                <a:lnTo>
                  <a:pt x="243159" y="254900"/>
                </a:lnTo>
                <a:lnTo>
                  <a:pt x="241289" y="259061"/>
                </a:lnTo>
                <a:lnTo>
                  <a:pt x="239555" y="263062"/>
                </a:lnTo>
                <a:lnTo>
                  <a:pt x="226143" y="293507"/>
                </a:lnTo>
                <a:lnTo>
                  <a:pt x="212064" y="325719"/>
                </a:lnTo>
                <a:lnTo>
                  <a:pt x="197422" y="359438"/>
                </a:lnTo>
                <a:lnTo>
                  <a:pt x="182322" y="394404"/>
                </a:lnTo>
                <a:lnTo>
                  <a:pt x="180049" y="399552"/>
                </a:lnTo>
                <a:lnTo>
                  <a:pt x="165123" y="434193"/>
                </a:lnTo>
                <a:lnTo>
                  <a:pt x="154697" y="458569"/>
                </a:lnTo>
                <a:lnTo>
                  <a:pt x="152362" y="463968"/>
                </a:lnTo>
                <a:lnTo>
                  <a:pt x="150026" y="469493"/>
                </a:lnTo>
                <a:lnTo>
                  <a:pt x="147678" y="474892"/>
                </a:lnTo>
                <a:lnTo>
                  <a:pt x="121937" y="535038"/>
                </a:lnTo>
                <a:lnTo>
                  <a:pt x="471828" y="843806"/>
                </a:lnTo>
                <a:lnTo>
                  <a:pt x="474703" y="846443"/>
                </a:lnTo>
                <a:lnTo>
                  <a:pt x="478508" y="849707"/>
                </a:lnTo>
                <a:lnTo>
                  <a:pt x="479173" y="850335"/>
                </a:lnTo>
                <a:lnTo>
                  <a:pt x="479713" y="850712"/>
                </a:lnTo>
                <a:lnTo>
                  <a:pt x="480115" y="851089"/>
                </a:lnTo>
                <a:lnTo>
                  <a:pt x="480844" y="851717"/>
                </a:lnTo>
                <a:lnTo>
                  <a:pt x="481245" y="852093"/>
                </a:lnTo>
                <a:lnTo>
                  <a:pt x="777381" y="852093"/>
                </a:lnTo>
                <a:lnTo>
                  <a:pt x="771736" y="873183"/>
                </a:lnTo>
                <a:lnTo>
                  <a:pt x="756034" y="887503"/>
                </a:lnTo>
                <a:lnTo>
                  <a:pt x="642786" y="887503"/>
                </a:lnTo>
                <a:lnTo>
                  <a:pt x="648959" y="932536"/>
                </a:lnTo>
                <a:lnTo>
                  <a:pt x="661890" y="979088"/>
                </a:lnTo>
                <a:lnTo>
                  <a:pt x="674696" y="1015539"/>
                </a:lnTo>
                <a:lnTo>
                  <a:pt x="705083" y="1045293"/>
                </a:lnTo>
                <a:lnTo>
                  <a:pt x="766683" y="1070955"/>
                </a:lnTo>
                <a:lnTo>
                  <a:pt x="915015" y="1070955"/>
                </a:lnTo>
                <a:lnTo>
                  <a:pt x="913369" y="1081377"/>
                </a:lnTo>
                <a:lnTo>
                  <a:pt x="948266" y="1104756"/>
                </a:lnTo>
                <a:lnTo>
                  <a:pt x="970359" y="1152447"/>
                </a:lnTo>
                <a:lnTo>
                  <a:pt x="833409" y="1152447"/>
                </a:lnTo>
                <a:lnTo>
                  <a:pt x="830974" y="1154964"/>
                </a:lnTo>
                <a:lnTo>
                  <a:pt x="805721" y="1174296"/>
                </a:lnTo>
                <a:lnTo>
                  <a:pt x="804855" y="1174923"/>
                </a:lnTo>
                <a:lnTo>
                  <a:pt x="786633" y="1184084"/>
                </a:lnTo>
                <a:lnTo>
                  <a:pt x="764000" y="1191702"/>
                </a:lnTo>
                <a:lnTo>
                  <a:pt x="737005" y="1196236"/>
                </a:lnTo>
                <a:close/>
              </a:path>
              <a:path w="972820" h="1196340">
                <a:moveTo>
                  <a:pt x="777381" y="852093"/>
                </a:moveTo>
                <a:lnTo>
                  <a:pt x="481245" y="852093"/>
                </a:lnTo>
                <a:lnTo>
                  <a:pt x="479573" y="837371"/>
                </a:lnTo>
                <a:lnTo>
                  <a:pt x="478698" y="807957"/>
                </a:lnTo>
                <a:lnTo>
                  <a:pt x="483928" y="778920"/>
                </a:lnTo>
                <a:lnTo>
                  <a:pt x="500570" y="765327"/>
                </a:lnTo>
                <a:lnTo>
                  <a:pt x="540720" y="771283"/>
                </a:lnTo>
                <a:lnTo>
                  <a:pt x="663691" y="802126"/>
                </a:lnTo>
                <a:lnTo>
                  <a:pt x="712451" y="812037"/>
                </a:lnTo>
                <a:lnTo>
                  <a:pt x="780694" y="812037"/>
                </a:lnTo>
                <a:lnTo>
                  <a:pt x="781851" y="835393"/>
                </a:lnTo>
                <a:lnTo>
                  <a:pt x="777381" y="852093"/>
                </a:lnTo>
                <a:close/>
              </a:path>
              <a:path w="972820" h="1196340">
                <a:moveTo>
                  <a:pt x="780694" y="812037"/>
                </a:moveTo>
                <a:lnTo>
                  <a:pt x="712451" y="812037"/>
                </a:lnTo>
                <a:lnTo>
                  <a:pt x="744440" y="809612"/>
                </a:lnTo>
                <a:lnTo>
                  <a:pt x="767535" y="803091"/>
                </a:lnTo>
                <a:lnTo>
                  <a:pt x="780438" y="806881"/>
                </a:lnTo>
                <a:lnTo>
                  <a:pt x="780694" y="812037"/>
                </a:lnTo>
                <a:close/>
              </a:path>
              <a:path w="972820" h="1196340">
                <a:moveTo>
                  <a:pt x="706574" y="899650"/>
                </a:moveTo>
                <a:lnTo>
                  <a:pt x="642786" y="887503"/>
                </a:lnTo>
                <a:lnTo>
                  <a:pt x="756034" y="887503"/>
                </a:lnTo>
                <a:lnTo>
                  <a:pt x="748101" y="894739"/>
                </a:lnTo>
                <a:lnTo>
                  <a:pt x="706574" y="899650"/>
                </a:lnTo>
                <a:close/>
              </a:path>
              <a:path w="972820" h="1196340">
                <a:moveTo>
                  <a:pt x="915015" y="1070955"/>
                </a:moveTo>
                <a:lnTo>
                  <a:pt x="766683" y="1070955"/>
                </a:lnTo>
                <a:lnTo>
                  <a:pt x="771700" y="1068265"/>
                </a:lnTo>
                <a:lnTo>
                  <a:pt x="785912" y="1060266"/>
                </a:lnTo>
                <a:lnTo>
                  <a:pt x="808060" y="1047064"/>
                </a:lnTo>
                <a:lnTo>
                  <a:pt x="836887" y="1028765"/>
                </a:lnTo>
                <a:lnTo>
                  <a:pt x="871079" y="1014189"/>
                </a:lnTo>
                <a:lnTo>
                  <a:pt x="902703" y="1015094"/>
                </a:lnTo>
                <a:lnTo>
                  <a:pt x="920539" y="1035987"/>
                </a:lnTo>
                <a:lnTo>
                  <a:pt x="915015" y="1070955"/>
                </a:lnTo>
                <a:close/>
              </a:path>
              <a:path w="972820" h="1196340">
                <a:moveTo>
                  <a:pt x="942142" y="1185259"/>
                </a:moveTo>
                <a:lnTo>
                  <a:pt x="877890" y="1173319"/>
                </a:lnTo>
                <a:lnTo>
                  <a:pt x="838716" y="1155747"/>
                </a:lnTo>
                <a:lnTo>
                  <a:pt x="833409" y="1152447"/>
                </a:lnTo>
                <a:lnTo>
                  <a:pt x="970359" y="1152447"/>
                </a:lnTo>
                <a:lnTo>
                  <a:pt x="972428" y="1157902"/>
                </a:lnTo>
                <a:lnTo>
                  <a:pt x="965258" y="1178879"/>
                </a:lnTo>
                <a:lnTo>
                  <a:pt x="942142" y="1185259"/>
                </a:lnTo>
                <a:close/>
              </a:path>
            </a:pathLst>
          </a:custGeom>
          <a:solidFill>
            <a:srgbClr val="828AA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6939750" y="8116657"/>
            <a:ext cx="494030" cy="420370"/>
          </a:xfrm>
          <a:custGeom>
            <a:avLst/>
            <a:gdLst/>
            <a:ahLst/>
            <a:cxnLst/>
            <a:rect l="l" t="t" r="r" b="b"/>
            <a:pathLst>
              <a:path w="494029" h="420370">
                <a:moveTo>
                  <a:pt x="56038" y="218485"/>
                </a:moveTo>
                <a:lnTo>
                  <a:pt x="2547" y="86766"/>
                </a:lnTo>
                <a:lnTo>
                  <a:pt x="875" y="72043"/>
                </a:lnTo>
                <a:lnTo>
                  <a:pt x="0" y="42629"/>
                </a:lnTo>
                <a:lnTo>
                  <a:pt x="5229" y="13592"/>
                </a:lnTo>
                <a:lnTo>
                  <a:pt x="21872" y="0"/>
                </a:lnTo>
                <a:lnTo>
                  <a:pt x="62022" y="5956"/>
                </a:lnTo>
                <a:lnTo>
                  <a:pt x="184992" y="36798"/>
                </a:lnTo>
                <a:lnTo>
                  <a:pt x="206802" y="41232"/>
                </a:lnTo>
                <a:lnTo>
                  <a:pt x="27783" y="41232"/>
                </a:lnTo>
                <a:lnTo>
                  <a:pt x="19018" y="54746"/>
                </a:lnTo>
                <a:lnTo>
                  <a:pt x="21012" y="86050"/>
                </a:lnTo>
                <a:lnTo>
                  <a:pt x="33455" y="139257"/>
                </a:lnTo>
                <a:lnTo>
                  <a:pt x="56038" y="218485"/>
                </a:lnTo>
                <a:close/>
              </a:path>
              <a:path w="494029" h="420370">
                <a:moveTo>
                  <a:pt x="301995" y="46710"/>
                </a:moveTo>
                <a:lnTo>
                  <a:pt x="233752" y="46710"/>
                </a:lnTo>
                <a:lnTo>
                  <a:pt x="265741" y="44285"/>
                </a:lnTo>
                <a:lnTo>
                  <a:pt x="288837" y="37764"/>
                </a:lnTo>
                <a:lnTo>
                  <a:pt x="301740" y="41554"/>
                </a:lnTo>
                <a:lnTo>
                  <a:pt x="301995" y="46710"/>
                </a:lnTo>
                <a:close/>
              </a:path>
              <a:path w="494029" h="420370">
                <a:moveTo>
                  <a:pt x="211392" y="76514"/>
                </a:moveTo>
                <a:lnTo>
                  <a:pt x="173794" y="75480"/>
                </a:lnTo>
                <a:lnTo>
                  <a:pt x="130103" y="67030"/>
                </a:lnTo>
                <a:lnTo>
                  <a:pt x="47616" y="41390"/>
                </a:lnTo>
                <a:lnTo>
                  <a:pt x="27783" y="41232"/>
                </a:lnTo>
                <a:lnTo>
                  <a:pt x="206802" y="41232"/>
                </a:lnTo>
                <a:lnTo>
                  <a:pt x="233752" y="46710"/>
                </a:lnTo>
                <a:lnTo>
                  <a:pt x="301995" y="46710"/>
                </a:lnTo>
                <a:lnTo>
                  <a:pt x="303153" y="70066"/>
                </a:lnTo>
                <a:lnTo>
                  <a:pt x="244388" y="70191"/>
                </a:lnTo>
                <a:lnTo>
                  <a:pt x="211392" y="76514"/>
                </a:lnTo>
                <a:close/>
              </a:path>
              <a:path w="494029" h="420370">
                <a:moveTo>
                  <a:pt x="290413" y="110246"/>
                </a:moveTo>
                <a:lnTo>
                  <a:pt x="210623" y="110246"/>
                </a:lnTo>
                <a:lnTo>
                  <a:pt x="250243" y="104765"/>
                </a:lnTo>
                <a:lnTo>
                  <a:pt x="268396" y="87582"/>
                </a:lnTo>
                <a:lnTo>
                  <a:pt x="266104" y="71717"/>
                </a:lnTo>
                <a:lnTo>
                  <a:pt x="244388" y="70191"/>
                </a:lnTo>
                <a:lnTo>
                  <a:pt x="303119" y="70191"/>
                </a:lnTo>
                <a:lnTo>
                  <a:pt x="293036" y="107855"/>
                </a:lnTo>
                <a:lnTo>
                  <a:pt x="290413" y="110246"/>
                </a:lnTo>
                <a:close/>
              </a:path>
              <a:path w="494029" h="420370">
                <a:moveTo>
                  <a:pt x="197891" y="255025"/>
                </a:moveTo>
                <a:lnTo>
                  <a:pt x="164553" y="255025"/>
                </a:lnTo>
                <a:lnTo>
                  <a:pt x="126644" y="81994"/>
                </a:lnTo>
                <a:lnTo>
                  <a:pt x="130261" y="85543"/>
                </a:lnTo>
                <a:lnTo>
                  <a:pt x="143286" y="93813"/>
                </a:lnTo>
                <a:lnTo>
                  <a:pt x="168986" y="103236"/>
                </a:lnTo>
                <a:lnTo>
                  <a:pt x="210623" y="110246"/>
                </a:lnTo>
                <a:lnTo>
                  <a:pt x="290413" y="110246"/>
                </a:lnTo>
                <a:lnTo>
                  <a:pt x="277332" y="122176"/>
                </a:lnTo>
                <a:lnTo>
                  <a:pt x="164088" y="122176"/>
                </a:lnTo>
                <a:lnTo>
                  <a:pt x="170261" y="167209"/>
                </a:lnTo>
                <a:lnTo>
                  <a:pt x="183191" y="213760"/>
                </a:lnTo>
                <a:lnTo>
                  <a:pt x="195997" y="250212"/>
                </a:lnTo>
                <a:lnTo>
                  <a:pt x="197891" y="255025"/>
                </a:lnTo>
                <a:close/>
              </a:path>
              <a:path w="494029" h="420370">
                <a:moveTo>
                  <a:pt x="227871" y="134322"/>
                </a:moveTo>
                <a:lnTo>
                  <a:pt x="164088" y="122176"/>
                </a:lnTo>
                <a:lnTo>
                  <a:pt x="277332" y="122176"/>
                </a:lnTo>
                <a:lnTo>
                  <a:pt x="269397" y="129412"/>
                </a:lnTo>
                <a:lnTo>
                  <a:pt x="227871" y="134322"/>
                </a:lnTo>
                <a:close/>
              </a:path>
              <a:path w="494029" h="420370">
                <a:moveTo>
                  <a:pt x="387298" y="343984"/>
                </a:moveTo>
                <a:lnTo>
                  <a:pt x="318334" y="337647"/>
                </a:lnTo>
                <a:lnTo>
                  <a:pt x="258062" y="324929"/>
                </a:lnTo>
                <a:lnTo>
                  <a:pt x="213597" y="307774"/>
                </a:lnTo>
                <a:lnTo>
                  <a:pt x="176803" y="283556"/>
                </a:lnTo>
                <a:lnTo>
                  <a:pt x="139544" y="249646"/>
                </a:lnTo>
                <a:lnTo>
                  <a:pt x="93683" y="203417"/>
                </a:lnTo>
                <a:lnTo>
                  <a:pt x="112681" y="218738"/>
                </a:lnTo>
                <a:lnTo>
                  <a:pt x="136162" y="235672"/>
                </a:lnTo>
                <a:lnTo>
                  <a:pt x="156121" y="249380"/>
                </a:lnTo>
                <a:lnTo>
                  <a:pt x="164553" y="255025"/>
                </a:lnTo>
                <a:lnTo>
                  <a:pt x="197891" y="255025"/>
                </a:lnTo>
                <a:lnTo>
                  <a:pt x="201796" y="264944"/>
                </a:lnTo>
                <a:lnTo>
                  <a:pt x="208323" y="269306"/>
                </a:lnTo>
                <a:lnTo>
                  <a:pt x="226385" y="279965"/>
                </a:lnTo>
                <a:lnTo>
                  <a:pt x="253699" y="293285"/>
                </a:lnTo>
                <a:lnTo>
                  <a:pt x="287984" y="305628"/>
                </a:lnTo>
                <a:lnTo>
                  <a:pt x="436317" y="305628"/>
                </a:lnTo>
                <a:lnTo>
                  <a:pt x="434671" y="316050"/>
                </a:lnTo>
                <a:lnTo>
                  <a:pt x="447447" y="321614"/>
                </a:lnTo>
                <a:lnTo>
                  <a:pt x="459150" y="329297"/>
                </a:lnTo>
                <a:lnTo>
                  <a:pt x="469563" y="339428"/>
                </a:lnTo>
                <a:lnTo>
                  <a:pt x="472513" y="343705"/>
                </a:lnTo>
                <a:lnTo>
                  <a:pt x="424486" y="343705"/>
                </a:lnTo>
                <a:lnTo>
                  <a:pt x="387298" y="343984"/>
                </a:lnTo>
                <a:close/>
              </a:path>
              <a:path w="494029" h="420370">
                <a:moveTo>
                  <a:pt x="436317" y="305628"/>
                </a:moveTo>
                <a:lnTo>
                  <a:pt x="287984" y="305628"/>
                </a:lnTo>
                <a:lnTo>
                  <a:pt x="293001" y="302938"/>
                </a:lnTo>
                <a:lnTo>
                  <a:pt x="307212" y="294939"/>
                </a:lnTo>
                <a:lnTo>
                  <a:pt x="329357" y="281737"/>
                </a:lnTo>
                <a:lnTo>
                  <a:pt x="358176" y="263437"/>
                </a:lnTo>
                <a:lnTo>
                  <a:pt x="392375" y="248862"/>
                </a:lnTo>
                <a:lnTo>
                  <a:pt x="424003" y="249766"/>
                </a:lnTo>
                <a:lnTo>
                  <a:pt x="441840" y="270659"/>
                </a:lnTo>
                <a:lnTo>
                  <a:pt x="436317" y="305628"/>
                </a:lnTo>
                <a:close/>
              </a:path>
              <a:path w="494029" h="420370">
                <a:moveTo>
                  <a:pt x="489568" y="404760"/>
                </a:moveTo>
                <a:lnTo>
                  <a:pt x="459069" y="404760"/>
                </a:lnTo>
                <a:lnTo>
                  <a:pt x="463087" y="379335"/>
                </a:lnTo>
                <a:lnTo>
                  <a:pt x="444786" y="350820"/>
                </a:lnTo>
                <a:lnTo>
                  <a:pt x="424486" y="343705"/>
                </a:lnTo>
                <a:lnTo>
                  <a:pt x="472513" y="343705"/>
                </a:lnTo>
                <a:lnTo>
                  <a:pt x="478469" y="352338"/>
                </a:lnTo>
                <a:lnTo>
                  <a:pt x="493730" y="392576"/>
                </a:lnTo>
                <a:lnTo>
                  <a:pt x="489568" y="404760"/>
                </a:lnTo>
                <a:close/>
              </a:path>
              <a:path w="494029" h="420370">
                <a:moveTo>
                  <a:pt x="463444" y="419985"/>
                </a:moveTo>
                <a:lnTo>
                  <a:pt x="399192" y="408044"/>
                </a:lnTo>
                <a:lnTo>
                  <a:pt x="360018" y="390422"/>
                </a:lnTo>
                <a:lnTo>
                  <a:pt x="354710" y="387120"/>
                </a:lnTo>
                <a:lnTo>
                  <a:pt x="421080" y="403993"/>
                </a:lnTo>
                <a:lnTo>
                  <a:pt x="459069" y="404760"/>
                </a:lnTo>
                <a:lnTo>
                  <a:pt x="489568" y="404760"/>
                </a:lnTo>
                <a:lnTo>
                  <a:pt x="486560" y="413567"/>
                </a:lnTo>
                <a:lnTo>
                  <a:pt x="463444" y="419985"/>
                </a:lnTo>
                <a:close/>
              </a:path>
            </a:pathLst>
          </a:custGeom>
          <a:solidFill>
            <a:srgbClr val="61698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7053675" y="8419246"/>
            <a:ext cx="320732" cy="12828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6614218" y="6864509"/>
            <a:ext cx="380365" cy="693420"/>
          </a:xfrm>
          <a:custGeom>
            <a:avLst/>
            <a:gdLst/>
            <a:ahLst/>
            <a:cxnLst/>
            <a:rect l="l" t="t" r="r" b="b"/>
            <a:pathLst>
              <a:path w="380365" h="693420">
                <a:moveTo>
                  <a:pt x="0" y="605606"/>
                </a:moveTo>
                <a:lnTo>
                  <a:pt x="13179" y="566963"/>
                </a:lnTo>
                <a:lnTo>
                  <a:pt x="26406" y="530015"/>
                </a:lnTo>
                <a:lnTo>
                  <a:pt x="49284" y="470141"/>
                </a:lnTo>
                <a:lnTo>
                  <a:pt x="72164" y="414877"/>
                </a:lnTo>
                <a:lnTo>
                  <a:pt x="94949" y="364044"/>
                </a:lnTo>
                <a:lnTo>
                  <a:pt x="117542" y="317462"/>
                </a:lnTo>
                <a:lnTo>
                  <a:pt x="139847" y="274950"/>
                </a:lnTo>
                <a:lnTo>
                  <a:pt x="161767" y="236329"/>
                </a:lnTo>
                <a:lnTo>
                  <a:pt x="183205" y="201420"/>
                </a:lnTo>
                <a:lnTo>
                  <a:pt x="224248" y="142015"/>
                </a:lnTo>
                <a:lnTo>
                  <a:pt x="282913" y="72979"/>
                </a:lnTo>
                <a:lnTo>
                  <a:pt x="330556" y="30182"/>
                </a:lnTo>
                <a:lnTo>
                  <a:pt x="364059" y="7798"/>
                </a:lnTo>
                <a:lnTo>
                  <a:pt x="380302" y="0"/>
                </a:lnTo>
                <a:lnTo>
                  <a:pt x="364827" y="8160"/>
                </a:lnTo>
                <a:lnTo>
                  <a:pt x="346300" y="20833"/>
                </a:lnTo>
                <a:lnTo>
                  <a:pt x="303584" y="63448"/>
                </a:lnTo>
                <a:lnTo>
                  <a:pt x="281139" y="95257"/>
                </a:lnTo>
                <a:lnTo>
                  <a:pt x="259134" y="135313"/>
                </a:lnTo>
                <a:lnTo>
                  <a:pt x="238441" y="184548"/>
                </a:lnTo>
                <a:lnTo>
                  <a:pt x="219932" y="243896"/>
                </a:lnTo>
                <a:lnTo>
                  <a:pt x="204480" y="314290"/>
                </a:lnTo>
                <a:lnTo>
                  <a:pt x="192957" y="396664"/>
                </a:lnTo>
                <a:lnTo>
                  <a:pt x="176170" y="558283"/>
                </a:lnTo>
                <a:lnTo>
                  <a:pt x="75402" y="558283"/>
                </a:lnTo>
                <a:lnTo>
                  <a:pt x="48726" y="576312"/>
                </a:lnTo>
                <a:lnTo>
                  <a:pt x="0" y="605606"/>
                </a:lnTo>
                <a:close/>
              </a:path>
              <a:path w="380365" h="693420">
                <a:moveTo>
                  <a:pt x="120882" y="693125"/>
                </a:moveTo>
                <a:lnTo>
                  <a:pt x="114540" y="691423"/>
                </a:lnTo>
                <a:lnTo>
                  <a:pt x="100989" y="681291"/>
                </a:lnTo>
                <a:lnTo>
                  <a:pt x="88441" y="655197"/>
                </a:lnTo>
                <a:lnTo>
                  <a:pt x="85108" y="605606"/>
                </a:lnTo>
                <a:lnTo>
                  <a:pt x="85654" y="563916"/>
                </a:lnTo>
                <a:lnTo>
                  <a:pt x="75402" y="558283"/>
                </a:lnTo>
                <a:lnTo>
                  <a:pt x="176170" y="558283"/>
                </a:lnTo>
                <a:lnTo>
                  <a:pt x="175102" y="568564"/>
                </a:lnTo>
                <a:lnTo>
                  <a:pt x="120882" y="693125"/>
                </a:lnTo>
                <a:close/>
              </a:path>
            </a:pathLst>
          </a:custGeom>
          <a:solidFill>
            <a:srgbClr val="D0161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6614218" y="6864509"/>
            <a:ext cx="380365" cy="693420"/>
          </a:xfrm>
          <a:custGeom>
            <a:avLst/>
            <a:gdLst/>
            <a:ahLst/>
            <a:cxnLst/>
            <a:rect l="l" t="t" r="r" b="b"/>
            <a:pathLst>
              <a:path w="380365" h="693420">
                <a:moveTo>
                  <a:pt x="380301" y="0"/>
                </a:moveTo>
                <a:close/>
              </a:path>
              <a:path w="380365" h="693420">
                <a:moveTo>
                  <a:pt x="182590" y="496468"/>
                </a:moveTo>
                <a:lnTo>
                  <a:pt x="107401" y="496468"/>
                </a:lnTo>
                <a:lnTo>
                  <a:pt x="118672" y="487197"/>
                </a:lnTo>
                <a:lnTo>
                  <a:pt x="144557" y="436618"/>
                </a:lnTo>
                <a:lnTo>
                  <a:pt x="166354" y="385400"/>
                </a:lnTo>
                <a:lnTo>
                  <a:pt x="184355" y="334179"/>
                </a:lnTo>
                <a:lnTo>
                  <a:pt x="198853" y="283593"/>
                </a:lnTo>
                <a:lnTo>
                  <a:pt x="210139" y="234280"/>
                </a:lnTo>
                <a:lnTo>
                  <a:pt x="218507" y="186874"/>
                </a:lnTo>
                <a:lnTo>
                  <a:pt x="224248" y="142015"/>
                </a:lnTo>
                <a:lnTo>
                  <a:pt x="282913" y="72979"/>
                </a:lnTo>
                <a:lnTo>
                  <a:pt x="330556" y="30182"/>
                </a:lnTo>
                <a:lnTo>
                  <a:pt x="364059" y="7798"/>
                </a:lnTo>
                <a:lnTo>
                  <a:pt x="380301" y="0"/>
                </a:lnTo>
                <a:lnTo>
                  <a:pt x="364827" y="8160"/>
                </a:lnTo>
                <a:lnTo>
                  <a:pt x="346300" y="20832"/>
                </a:lnTo>
                <a:lnTo>
                  <a:pt x="303584" y="63448"/>
                </a:lnTo>
                <a:lnTo>
                  <a:pt x="281139" y="95257"/>
                </a:lnTo>
                <a:lnTo>
                  <a:pt x="259134" y="135313"/>
                </a:lnTo>
                <a:lnTo>
                  <a:pt x="238441" y="184548"/>
                </a:lnTo>
                <a:lnTo>
                  <a:pt x="219932" y="243895"/>
                </a:lnTo>
                <a:lnTo>
                  <a:pt x="204480" y="314290"/>
                </a:lnTo>
                <a:lnTo>
                  <a:pt x="192957" y="396663"/>
                </a:lnTo>
                <a:lnTo>
                  <a:pt x="182590" y="496468"/>
                </a:lnTo>
                <a:close/>
              </a:path>
              <a:path w="380365" h="693420">
                <a:moveTo>
                  <a:pt x="0" y="605606"/>
                </a:moveTo>
                <a:lnTo>
                  <a:pt x="13179" y="566963"/>
                </a:lnTo>
                <a:lnTo>
                  <a:pt x="26406" y="530015"/>
                </a:lnTo>
                <a:lnTo>
                  <a:pt x="39028" y="524969"/>
                </a:lnTo>
                <a:lnTo>
                  <a:pt x="52595" y="516862"/>
                </a:lnTo>
                <a:lnTo>
                  <a:pt x="67077" y="505223"/>
                </a:lnTo>
                <a:lnTo>
                  <a:pt x="106588" y="465191"/>
                </a:lnTo>
                <a:lnTo>
                  <a:pt x="114153" y="463544"/>
                </a:lnTo>
                <a:lnTo>
                  <a:pt x="112143" y="474781"/>
                </a:lnTo>
                <a:lnTo>
                  <a:pt x="107559" y="489043"/>
                </a:lnTo>
                <a:lnTo>
                  <a:pt x="107401" y="496468"/>
                </a:lnTo>
                <a:lnTo>
                  <a:pt x="182590" y="496468"/>
                </a:lnTo>
                <a:lnTo>
                  <a:pt x="176170" y="558283"/>
                </a:lnTo>
                <a:lnTo>
                  <a:pt x="75402" y="558283"/>
                </a:lnTo>
                <a:lnTo>
                  <a:pt x="48726" y="576311"/>
                </a:lnTo>
                <a:lnTo>
                  <a:pt x="0" y="605606"/>
                </a:lnTo>
                <a:close/>
              </a:path>
              <a:path w="380365" h="693420">
                <a:moveTo>
                  <a:pt x="120882" y="693125"/>
                </a:moveTo>
                <a:lnTo>
                  <a:pt x="114540" y="691422"/>
                </a:lnTo>
                <a:lnTo>
                  <a:pt x="100989" y="681291"/>
                </a:lnTo>
                <a:lnTo>
                  <a:pt x="88441" y="655197"/>
                </a:lnTo>
                <a:lnTo>
                  <a:pt x="85108" y="605606"/>
                </a:lnTo>
                <a:lnTo>
                  <a:pt x="85654" y="563916"/>
                </a:lnTo>
                <a:lnTo>
                  <a:pt x="75402" y="558283"/>
                </a:lnTo>
                <a:lnTo>
                  <a:pt x="176170" y="558283"/>
                </a:lnTo>
                <a:lnTo>
                  <a:pt x="175102" y="568564"/>
                </a:lnTo>
                <a:lnTo>
                  <a:pt x="120882" y="693125"/>
                </a:lnTo>
                <a:close/>
              </a:path>
            </a:pathLst>
          </a:custGeom>
          <a:solidFill>
            <a:srgbClr val="AB0A1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11906388" y="9360840"/>
            <a:ext cx="894715" cy="159385"/>
          </a:xfrm>
          <a:custGeom>
            <a:avLst/>
            <a:gdLst/>
            <a:ahLst/>
            <a:cxnLst/>
            <a:rect l="l" t="t" r="r" b="b"/>
            <a:pathLst>
              <a:path w="894715" h="159384">
                <a:moveTo>
                  <a:pt x="854425" y="159023"/>
                </a:moveTo>
                <a:lnTo>
                  <a:pt x="851840" y="159023"/>
                </a:lnTo>
                <a:lnTo>
                  <a:pt x="850547" y="158861"/>
                </a:lnTo>
                <a:lnTo>
                  <a:pt x="36361" y="80481"/>
                </a:lnTo>
                <a:lnTo>
                  <a:pt x="21044" y="75837"/>
                </a:lnTo>
                <a:lnTo>
                  <a:pt x="9090" y="65997"/>
                </a:lnTo>
                <a:lnTo>
                  <a:pt x="1681" y="52368"/>
                </a:lnTo>
                <a:lnTo>
                  <a:pt x="0" y="36361"/>
                </a:lnTo>
                <a:lnTo>
                  <a:pt x="4643" y="21044"/>
                </a:lnTo>
                <a:lnTo>
                  <a:pt x="14484" y="9090"/>
                </a:lnTo>
                <a:lnTo>
                  <a:pt x="28112" y="1681"/>
                </a:lnTo>
                <a:lnTo>
                  <a:pt x="44119" y="0"/>
                </a:lnTo>
                <a:lnTo>
                  <a:pt x="858142" y="78380"/>
                </a:lnTo>
                <a:lnTo>
                  <a:pt x="873551" y="83024"/>
                </a:lnTo>
                <a:lnTo>
                  <a:pt x="885535" y="92864"/>
                </a:lnTo>
                <a:lnTo>
                  <a:pt x="892914" y="106492"/>
                </a:lnTo>
                <a:lnTo>
                  <a:pt x="894504" y="122499"/>
                </a:lnTo>
                <a:lnTo>
                  <a:pt x="890310" y="137001"/>
                </a:lnTo>
                <a:lnTo>
                  <a:pt x="881434" y="148579"/>
                </a:lnTo>
                <a:lnTo>
                  <a:pt x="869074" y="156248"/>
                </a:lnTo>
                <a:lnTo>
                  <a:pt x="854425" y="159023"/>
                </a:lnTo>
                <a:close/>
              </a:path>
            </a:pathLst>
          </a:custGeom>
          <a:solidFill>
            <a:srgbClr val="F0611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17281821" y="9399303"/>
            <a:ext cx="807085" cy="137795"/>
          </a:xfrm>
          <a:custGeom>
            <a:avLst/>
            <a:gdLst/>
            <a:ahLst/>
            <a:cxnLst/>
            <a:rect l="l" t="t" r="r" b="b"/>
            <a:pathLst>
              <a:path w="807084" h="137795">
                <a:moveTo>
                  <a:pt x="42341" y="137529"/>
                </a:moveTo>
                <a:lnTo>
                  <a:pt x="40240" y="137529"/>
                </a:lnTo>
                <a:lnTo>
                  <a:pt x="25316" y="134673"/>
                </a:lnTo>
                <a:lnTo>
                  <a:pt x="12847" y="126802"/>
                </a:lnTo>
                <a:lnTo>
                  <a:pt x="4014" y="114962"/>
                </a:lnTo>
                <a:lnTo>
                  <a:pt x="0" y="100197"/>
                </a:lnTo>
                <a:lnTo>
                  <a:pt x="1921" y="84314"/>
                </a:lnTo>
                <a:lnTo>
                  <a:pt x="9555" y="70825"/>
                </a:lnTo>
                <a:lnTo>
                  <a:pt x="21703" y="61154"/>
                </a:lnTo>
                <a:lnTo>
                  <a:pt x="37169" y="56724"/>
                </a:lnTo>
                <a:lnTo>
                  <a:pt x="763439" y="0"/>
                </a:lnTo>
                <a:lnTo>
                  <a:pt x="779322" y="1921"/>
                </a:lnTo>
                <a:lnTo>
                  <a:pt x="792812" y="9555"/>
                </a:lnTo>
                <a:lnTo>
                  <a:pt x="802483" y="21703"/>
                </a:lnTo>
                <a:lnTo>
                  <a:pt x="806912" y="37169"/>
                </a:lnTo>
                <a:lnTo>
                  <a:pt x="804900" y="53052"/>
                </a:lnTo>
                <a:lnTo>
                  <a:pt x="797236" y="66542"/>
                </a:lnTo>
                <a:lnTo>
                  <a:pt x="785118" y="76213"/>
                </a:lnTo>
                <a:lnTo>
                  <a:pt x="769742" y="80642"/>
                </a:lnTo>
                <a:lnTo>
                  <a:pt x="43472" y="137367"/>
                </a:lnTo>
                <a:lnTo>
                  <a:pt x="42341" y="137529"/>
                </a:lnTo>
                <a:close/>
              </a:path>
            </a:pathLst>
          </a:custGeom>
          <a:solidFill>
            <a:srgbClr val="F0611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17206073" y="8747408"/>
            <a:ext cx="1082040" cy="374650"/>
          </a:xfrm>
          <a:custGeom>
            <a:avLst/>
            <a:gdLst/>
            <a:ahLst/>
            <a:cxnLst/>
            <a:rect l="l" t="t" r="r" b="b"/>
            <a:pathLst>
              <a:path w="1082040" h="374650">
                <a:moveTo>
                  <a:pt x="40030" y="374250"/>
                </a:moveTo>
                <a:lnTo>
                  <a:pt x="1244" y="344837"/>
                </a:lnTo>
                <a:lnTo>
                  <a:pt x="0" y="328740"/>
                </a:lnTo>
                <a:lnTo>
                  <a:pt x="4860" y="313990"/>
                </a:lnTo>
                <a:lnTo>
                  <a:pt x="14903" y="302180"/>
                </a:lnTo>
                <a:lnTo>
                  <a:pt x="29203" y="294901"/>
                </a:lnTo>
                <a:lnTo>
                  <a:pt x="1081925" y="0"/>
                </a:lnTo>
                <a:lnTo>
                  <a:pt x="1081925" y="83971"/>
                </a:lnTo>
                <a:lnTo>
                  <a:pt x="51021" y="372795"/>
                </a:lnTo>
                <a:lnTo>
                  <a:pt x="47303" y="373765"/>
                </a:lnTo>
                <a:lnTo>
                  <a:pt x="43587" y="374250"/>
                </a:lnTo>
                <a:lnTo>
                  <a:pt x="40030" y="374250"/>
                </a:lnTo>
                <a:close/>
              </a:path>
            </a:pathLst>
          </a:custGeom>
          <a:solidFill>
            <a:srgbClr val="F0611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17055069" y="8271258"/>
            <a:ext cx="836294" cy="456565"/>
          </a:xfrm>
          <a:custGeom>
            <a:avLst/>
            <a:gdLst/>
            <a:ahLst/>
            <a:cxnLst/>
            <a:rect l="l" t="t" r="r" b="b"/>
            <a:pathLst>
              <a:path w="836294" h="456565">
                <a:moveTo>
                  <a:pt x="46397" y="456236"/>
                </a:moveTo>
                <a:lnTo>
                  <a:pt x="40252" y="456236"/>
                </a:lnTo>
                <a:lnTo>
                  <a:pt x="29397" y="454727"/>
                </a:lnTo>
                <a:lnTo>
                  <a:pt x="19327" y="450338"/>
                </a:lnTo>
                <a:lnTo>
                  <a:pt x="10711" y="443283"/>
                </a:lnTo>
                <a:lnTo>
                  <a:pt x="4216" y="433773"/>
                </a:lnTo>
                <a:lnTo>
                  <a:pt x="0" y="418246"/>
                </a:lnTo>
                <a:lnTo>
                  <a:pt x="1994" y="402886"/>
                </a:lnTo>
                <a:lnTo>
                  <a:pt x="9625" y="389434"/>
                </a:lnTo>
                <a:lnTo>
                  <a:pt x="22317" y="379634"/>
                </a:lnTo>
                <a:lnTo>
                  <a:pt x="777838" y="4216"/>
                </a:lnTo>
                <a:lnTo>
                  <a:pt x="793274" y="0"/>
                </a:lnTo>
                <a:lnTo>
                  <a:pt x="808604" y="1994"/>
                </a:lnTo>
                <a:lnTo>
                  <a:pt x="822086" y="9625"/>
                </a:lnTo>
                <a:lnTo>
                  <a:pt x="831977" y="22317"/>
                </a:lnTo>
                <a:lnTo>
                  <a:pt x="836100" y="37844"/>
                </a:lnTo>
                <a:lnTo>
                  <a:pt x="834057" y="53204"/>
                </a:lnTo>
                <a:lnTo>
                  <a:pt x="58356" y="452034"/>
                </a:lnTo>
                <a:lnTo>
                  <a:pt x="46397" y="456236"/>
                </a:lnTo>
                <a:close/>
              </a:path>
              <a:path w="836294" h="456565">
                <a:moveTo>
                  <a:pt x="40255" y="456237"/>
                </a:moveTo>
                <a:close/>
              </a:path>
            </a:pathLst>
          </a:custGeom>
          <a:solidFill>
            <a:srgbClr val="F0611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16834831" y="7464078"/>
            <a:ext cx="1181100" cy="903605"/>
          </a:xfrm>
          <a:custGeom>
            <a:avLst/>
            <a:gdLst/>
            <a:ahLst/>
            <a:cxnLst/>
            <a:rect l="l" t="t" r="r" b="b"/>
            <a:pathLst>
              <a:path w="1181100" h="903604">
                <a:moveTo>
                  <a:pt x="48462" y="903514"/>
                </a:moveTo>
                <a:lnTo>
                  <a:pt x="40059" y="903514"/>
                </a:lnTo>
                <a:lnTo>
                  <a:pt x="30915" y="902488"/>
                </a:lnTo>
                <a:lnTo>
                  <a:pt x="749" y="872833"/>
                </a:lnTo>
                <a:lnTo>
                  <a:pt x="0" y="857374"/>
                </a:lnTo>
                <a:lnTo>
                  <a:pt x="5098" y="842764"/>
                </a:lnTo>
                <a:lnTo>
                  <a:pt x="15817" y="830790"/>
                </a:lnTo>
                <a:lnTo>
                  <a:pt x="1116373" y="7716"/>
                </a:lnTo>
                <a:lnTo>
                  <a:pt x="1130825" y="797"/>
                </a:lnTo>
                <a:lnTo>
                  <a:pt x="1146291" y="0"/>
                </a:lnTo>
                <a:lnTo>
                  <a:pt x="1160940" y="5080"/>
                </a:lnTo>
                <a:lnTo>
                  <a:pt x="1172936" y="15797"/>
                </a:lnTo>
                <a:lnTo>
                  <a:pt x="1179830" y="30339"/>
                </a:lnTo>
                <a:lnTo>
                  <a:pt x="1180572" y="45835"/>
                </a:lnTo>
                <a:lnTo>
                  <a:pt x="1175436" y="60454"/>
                </a:lnTo>
                <a:lnTo>
                  <a:pt x="1164694" y="72360"/>
                </a:lnTo>
                <a:lnTo>
                  <a:pt x="56866" y="900928"/>
                </a:lnTo>
                <a:lnTo>
                  <a:pt x="48462" y="903514"/>
                </a:lnTo>
                <a:close/>
              </a:path>
            </a:pathLst>
          </a:custGeom>
          <a:solidFill>
            <a:srgbClr val="F0611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16551651" y="7344750"/>
            <a:ext cx="668655" cy="709930"/>
          </a:xfrm>
          <a:custGeom>
            <a:avLst/>
            <a:gdLst/>
            <a:ahLst/>
            <a:cxnLst/>
            <a:rect l="l" t="t" r="r" b="b"/>
            <a:pathLst>
              <a:path w="668655" h="709929">
                <a:moveTo>
                  <a:pt x="40422" y="709644"/>
                </a:moveTo>
                <a:lnTo>
                  <a:pt x="3461" y="685627"/>
                </a:lnTo>
                <a:lnTo>
                  <a:pt x="0" y="670555"/>
                </a:lnTo>
                <a:lnTo>
                  <a:pt x="2446" y="655270"/>
                </a:lnTo>
                <a:lnTo>
                  <a:pt x="10848" y="641607"/>
                </a:lnTo>
                <a:lnTo>
                  <a:pt x="598781" y="12787"/>
                </a:lnTo>
                <a:lnTo>
                  <a:pt x="611808" y="3461"/>
                </a:lnTo>
                <a:lnTo>
                  <a:pt x="626880" y="0"/>
                </a:lnTo>
                <a:lnTo>
                  <a:pt x="642165" y="2446"/>
                </a:lnTo>
                <a:lnTo>
                  <a:pt x="655828" y="10848"/>
                </a:lnTo>
                <a:lnTo>
                  <a:pt x="665154" y="23900"/>
                </a:lnTo>
                <a:lnTo>
                  <a:pt x="668616" y="39028"/>
                </a:lnTo>
                <a:lnTo>
                  <a:pt x="666169" y="54368"/>
                </a:lnTo>
                <a:lnTo>
                  <a:pt x="69835" y="696877"/>
                </a:lnTo>
                <a:lnTo>
                  <a:pt x="40422" y="709644"/>
                </a:lnTo>
                <a:close/>
              </a:path>
            </a:pathLst>
          </a:custGeom>
          <a:solidFill>
            <a:srgbClr val="F0611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16216603" y="6553319"/>
            <a:ext cx="809625" cy="1245235"/>
          </a:xfrm>
          <a:custGeom>
            <a:avLst/>
            <a:gdLst/>
            <a:ahLst/>
            <a:cxnLst/>
            <a:rect l="l" t="t" r="r" b="b"/>
            <a:pathLst>
              <a:path w="809625" h="1245234">
                <a:moveTo>
                  <a:pt x="39809" y="1245087"/>
                </a:moveTo>
                <a:lnTo>
                  <a:pt x="517" y="1213654"/>
                </a:lnTo>
                <a:lnTo>
                  <a:pt x="0" y="1198195"/>
                </a:lnTo>
                <a:lnTo>
                  <a:pt x="5709" y="1183191"/>
                </a:lnTo>
                <a:lnTo>
                  <a:pt x="735211" y="18476"/>
                </a:lnTo>
                <a:lnTo>
                  <a:pt x="746218" y="6822"/>
                </a:lnTo>
                <a:lnTo>
                  <a:pt x="760361" y="517"/>
                </a:lnTo>
                <a:lnTo>
                  <a:pt x="775868" y="0"/>
                </a:lnTo>
                <a:lnTo>
                  <a:pt x="790966" y="5709"/>
                </a:lnTo>
                <a:lnTo>
                  <a:pt x="802529" y="16713"/>
                </a:lnTo>
                <a:lnTo>
                  <a:pt x="808803" y="30839"/>
                </a:lnTo>
                <a:lnTo>
                  <a:pt x="809351" y="46298"/>
                </a:lnTo>
                <a:lnTo>
                  <a:pt x="803733" y="61302"/>
                </a:lnTo>
                <a:lnTo>
                  <a:pt x="74070" y="1226017"/>
                </a:lnTo>
                <a:lnTo>
                  <a:pt x="39809" y="1245087"/>
                </a:lnTo>
                <a:close/>
              </a:path>
            </a:pathLst>
          </a:custGeom>
          <a:solidFill>
            <a:srgbClr val="F0611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15839318" y="6732291"/>
            <a:ext cx="389890" cy="876300"/>
          </a:xfrm>
          <a:custGeom>
            <a:avLst/>
            <a:gdLst/>
            <a:ahLst/>
            <a:cxnLst/>
            <a:rect l="l" t="t" r="r" b="b"/>
            <a:pathLst>
              <a:path w="389890" h="876300">
                <a:moveTo>
                  <a:pt x="40384" y="875902"/>
                </a:moveTo>
                <a:lnTo>
                  <a:pt x="35536" y="875902"/>
                </a:lnTo>
                <a:lnTo>
                  <a:pt x="30526" y="875094"/>
                </a:lnTo>
                <a:lnTo>
                  <a:pt x="25839" y="873154"/>
                </a:lnTo>
                <a:lnTo>
                  <a:pt x="12297" y="864495"/>
                </a:lnTo>
                <a:lnTo>
                  <a:pt x="3436" y="851761"/>
                </a:lnTo>
                <a:lnTo>
                  <a:pt x="0" y="836633"/>
                </a:lnTo>
                <a:lnTo>
                  <a:pt x="2729" y="820793"/>
                </a:lnTo>
                <a:lnTo>
                  <a:pt x="311725" y="25839"/>
                </a:lnTo>
                <a:lnTo>
                  <a:pt x="320406" y="12297"/>
                </a:lnTo>
                <a:lnTo>
                  <a:pt x="333179" y="3436"/>
                </a:lnTo>
                <a:lnTo>
                  <a:pt x="348314" y="0"/>
                </a:lnTo>
                <a:lnTo>
                  <a:pt x="364086" y="2729"/>
                </a:lnTo>
                <a:lnTo>
                  <a:pt x="377603" y="11388"/>
                </a:lnTo>
                <a:lnTo>
                  <a:pt x="386409" y="24122"/>
                </a:lnTo>
                <a:lnTo>
                  <a:pt x="389790" y="39250"/>
                </a:lnTo>
                <a:lnTo>
                  <a:pt x="387035" y="55090"/>
                </a:lnTo>
                <a:lnTo>
                  <a:pt x="78039" y="850044"/>
                </a:lnTo>
                <a:lnTo>
                  <a:pt x="40384" y="875902"/>
                </a:lnTo>
                <a:close/>
              </a:path>
            </a:pathLst>
          </a:custGeom>
          <a:solidFill>
            <a:srgbClr val="F0611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15434792" y="6060950"/>
            <a:ext cx="339725" cy="1430020"/>
          </a:xfrm>
          <a:custGeom>
            <a:avLst/>
            <a:gdLst/>
            <a:ahLst/>
            <a:cxnLst/>
            <a:rect l="l" t="t" r="r" b="b"/>
            <a:pathLst>
              <a:path w="339725" h="1430020">
                <a:moveTo>
                  <a:pt x="39755" y="1429429"/>
                </a:moveTo>
                <a:lnTo>
                  <a:pt x="37170" y="1429429"/>
                </a:lnTo>
                <a:lnTo>
                  <a:pt x="34584" y="1429268"/>
                </a:lnTo>
                <a:lnTo>
                  <a:pt x="159" y="1397421"/>
                </a:lnTo>
                <a:lnTo>
                  <a:pt x="0" y="1381432"/>
                </a:lnTo>
                <a:lnTo>
                  <a:pt x="260351" y="31998"/>
                </a:lnTo>
                <a:lnTo>
                  <a:pt x="266432" y="17135"/>
                </a:lnTo>
                <a:lnTo>
                  <a:pt x="277361" y="6181"/>
                </a:lnTo>
                <a:lnTo>
                  <a:pt x="291622" y="136"/>
                </a:lnTo>
                <a:lnTo>
                  <a:pt x="307702" y="0"/>
                </a:lnTo>
                <a:lnTo>
                  <a:pt x="322497" y="6077"/>
                </a:lnTo>
                <a:lnTo>
                  <a:pt x="333459" y="16989"/>
                </a:lnTo>
                <a:lnTo>
                  <a:pt x="339542" y="31203"/>
                </a:lnTo>
                <a:lnTo>
                  <a:pt x="339701" y="47189"/>
                </a:lnTo>
                <a:lnTo>
                  <a:pt x="79349" y="1396623"/>
                </a:lnTo>
                <a:lnTo>
                  <a:pt x="74253" y="1409930"/>
                </a:lnTo>
                <a:lnTo>
                  <a:pt x="65249" y="1420299"/>
                </a:lnTo>
                <a:lnTo>
                  <a:pt x="53396" y="1427031"/>
                </a:lnTo>
                <a:lnTo>
                  <a:pt x="39755" y="1429429"/>
                </a:lnTo>
                <a:close/>
              </a:path>
            </a:pathLst>
          </a:custGeom>
          <a:solidFill>
            <a:srgbClr val="F0611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15013964" y="6546746"/>
            <a:ext cx="98425" cy="902335"/>
          </a:xfrm>
          <a:custGeom>
            <a:avLst/>
            <a:gdLst/>
            <a:ahLst/>
            <a:cxnLst/>
            <a:rect l="l" t="t" r="r" b="b"/>
            <a:pathLst>
              <a:path w="98425" h="902334">
                <a:moveTo>
                  <a:pt x="40404" y="902261"/>
                </a:moveTo>
                <a:lnTo>
                  <a:pt x="39594" y="902261"/>
                </a:lnTo>
                <a:lnTo>
                  <a:pt x="23953" y="898661"/>
                </a:lnTo>
                <a:lnTo>
                  <a:pt x="11312" y="889696"/>
                </a:lnTo>
                <a:lnTo>
                  <a:pt x="2914" y="876672"/>
                </a:lnTo>
                <a:lnTo>
                  <a:pt x="0" y="860890"/>
                </a:lnTo>
                <a:lnTo>
                  <a:pt x="17130" y="39593"/>
                </a:lnTo>
                <a:lnTo>
                  <a:pt x="20557" y="24135"/>
                </a:lnTo>
                <a:lnTo>
                  <a:pt x="29271" y="11554"/>
                </a:lnTo>
                <a:lnTo>
                  <a:pt x="42015" y="3095"/>
                </a:lnTo>
                <a:lnTo>
                  <a:pt x="57532" y="0"/>
                </a:lnTo>
                <a:lnTo>
                  <a:pt x="58340" y="0"/>
                </a:lnTo>
                <a:lnTo>
                  <a:pt x="74003" y="3507"/>
                </a:lnTo>
                <a:lnTo>
                  <a:pt x="86682" y="12423"/>
                </a:lnTo>
                <a:lnTo>
                  <a:pt x="95088" y="25430"/>
                </a:lnTo>
                <a:lnTo>
                  <a:pt x="97934" y="41210"/>
                </a:lnTo>
                <a:lnTo>
                  <a:pt x="80804" y="862668"/>
                </a:lnTo>
                <a:lnTo>
                  <a:pt x="77445" y="878126"/>
                </a:lnTo>
                <a:lnTo>
                  <a:pt x="68724" y="890707"/>
                </a:lnTo>
                <a:lnTo>
                  <a:pt x="55941" y="899166"/>
                </a:lnTo>
                <a:lnTo>
                  <a:pt x="40404" y="902261"/>
                </a:lnTo>
                <a:close/>
              </a:path>
            </a:pathLst>
          </a:custGeom>
          <a:solidFill>
            <a:srgbClr val="F0611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14350237" y="6052547"/>
            <a:ext cx="323850" cy="1433195"/>
          </a:xfrm>
          <a:custGeom>
            <a:avLst/>
            <a:gdLst/>
            <a:ahLst/>
            <a:cxnLst/>
            <a:rect l="l" t="t" r="r" b="b"/>
            <a:pathLst>
              <a:path w="323850" h="1433195">
                <a:moveTo>
                  <a:pt x="286047" y="1432661"/>
                </a:moveTo>
                <a:lnTo>
                  <a:pt x="283623" y="1432661"/>
                </a:lnTo>
                <a:lnTo>
                  <a:pt x="269866" y="1430209"/>
                </a:lnTo>
                <a:lnTo>
                  <a:pt x="257927" y="1423349"/>
                </a:lnTo>
                <a:lnTo>
                  <a:pt x="248897" y="1412821"/>
                </a:lnTo>
                <a:lnTo>
                  <a:pt x="243867" y="1399370"/>
                </a:lnTo>
                <a:lnTo>
                  <a:pt x="0" y="47028"/>
                </a:lnTo>
                <a:lnTo>
                  <a:pt x="373" y="30975"/>
                </a:lnTo>
                <a:lnTo>
                  <a:pt x="6625" y="16787"/>
                </a:lnTo>
                <a:lnTo>
                  <a:pt x="17726" y="5961"/>
                </a:lnTo>
                <a:lnTo>
                  <a:pt x="32644" y="0"/>
                </a:lnTo>
                <a:lnTo>
                  <a:pt x="48694" y="305"/>
                </a:lnTo>
                <a:lnTo>
                  <a:pt x="62865" y="6565"/>
                </a:lnTo>
                <a:lnTo>
                  <a:pt x="73642" y="17703"/>
                </a:lnTo>
                <a:lnTo>
                  <a:pt x="79511" y="32644"/>
                </a:lnTo>
                <a:lnTo>
                  <a:pt x="323540" y="1385148"/>
                </a:lnTo>
                <a:lnTo>
                  <a:pt x="323166" y="1401198"/>
                </a:lnTo>
                <a:lnTo>
                  <a:pt x="290895" y="1432015"/>
                </a:lnTo>
                <a:lnTo>
                  <a:pt x="286047" y="1432661"/>
                </a:lnTo>
                <a:close/>
              </a:path>
            </a:pathLst>
          </a:custGeom>
          <a:solidFill>
            <a:srgbClr val="F0611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13883104" y="6670940"/>
            <a:ext cx="384810" cy="927735"/>
          </a:xfrm>
          <a:custGeom>
            <a:avLst/>
            <a:gdLst/>
            <a:ahLst/>
            <a:cxnLst/>
            <a:rect l="l" t="t" r="r" b="b"/>
            <a:pathLst>
              <a:path w="384809" h="927734">
                <a:moveTo>
                  <a:pt x="348673" y="927233"/>
                </a:moveTo>
                <a:lnTo>
                  <a:pt x="344148" y="927233"/>
                </a:lnTo>
                <a:lnTo>
                  <a:pt x="332078" y="925359"/>
                </a:lnTo>
                <a:lnTo>
                  <a:pt x="2345" y="53899"/>
                </a:lnTo>
                <a:lnTo>
                  <a:pt x="0" y="38026"/>
                </a:lnTo>
                <a:lnTo>
                  <a:pt x="3820" y="23031"/>
                </a:lnTo>
                <a:lnTo>
                  <a:pt x="13004" y="10582"/>
                </a:lnTo>
                <a:lnTo>
                  <a:pt x="26748" y="2345"/>
                </a:lnTo>
                <a:lnTo>
                  <a:pt x="42621" y="0"/>
                </a:lnTo>
                <a:lnTo>
                  <a:pt x="57615" y="3820"/>
                </a:lnTo>
                <a:lnTo>
                  <a:pt x="70064" y="13004"/>
                </a:lnTo>
                <a:lnTo>
                  <a:pt x="78301" y="26748"/>
                </a:lnTo>
                <a:lnTo>
                  <a:pt x="382288" y="873094"/>
                </a:lnTo>
                <a:lnTo>
                  <a:pt x="384565" y="888969"/>
                </a:lnTo>
                <a:lnTo>
                  <a:pt x="380752" y="903981"/>
                </a:lnTo>
                <a:lnTo>
                  <a:pt x="371606" y="916478"/>
                </a:lnTo>
                <a:lnTo>
                  <a:pt x="357885" y="924809"/>
                </a:lnTo>
                <a:lnTo>
                  <a:pt x="353360" y="926425"/>
                </a:lnTo>
                <a:lnTo>
                  <a:pt x="348673" y="927233"/>
                </a:lnTo>
                <a:close/>
              </a:path>
            </a:pathLst>
          </a:custGeom>
          <a:solidFill>
            <a:srgbClr val="F0611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13092920" y="6529778"/>
            <a:ext cx="795655" cy="1254125"/>
          </a:xfrm>
          <a:custGeom>
            <a:avLst/>
            <a:gdLst/>
            <a:ahLst/>
            <a:cxnLst/>
            <a:rect l="l" t="t" r="r" b="b"/>
            <a:pathLst>
              <a:path w="795655" h="1254125">
                <a:moveTo>
                  <a:pt x="762470" y="1253922"/>
                </a:moveTo>
                <a:lnTo>
                  <a:pt x="755359" y="1253922"/>
                </a:lnTo>
                <a:lnTo>
                  <a:pt x="745228" y="1252642"/>
                </a:lnTo>
                <a:lnTo>
                  <a:pt x="5494" y="60926"/>
                </a:lnTo>
                <a:lnTo>
                  <a:pt x="0" y="45924"/>
                </a:lnTo>
                <a:lnTo>
                  <a:pt x="686" y="30483"/>
                </a:lnTo>
                <a:lnTo>
                  <a:pt x="7130" y="16405"/>
                </a:lnTo>
                <a:lnTo>
                  <a:pt x="18908" y="5494"/>
                </a:lnTo>
                <a:lnTo>
                  <a:pt x="34003" y="0"/>
                </a:lnTo>
                <a:lnTo>
                  <a:pt x="49492" y="686"/>
                </a:lnTo>
                <a:lnTo>
                  <a:pt x="63588" y="7130"/>
                </a:lnTo>
                <a:lnTo>
                  <a:pt x="74501" y="18908"/>
                </a:lnTo>
                <a:lnTo>
                  <a:pt x="789782" y="1192349"/>
                </a:lnTo>
                <a:lnTo>
                  <a:pt x="795254" y="1207444"/>
                </a:lnTo>
                <a:lnTo>
                  <a:pt x="794529" y="1222934"/>
                </a:lnTo>
                <a:lnTo>
                  <a:pt x="788077" y="1237029"/>
                </a:lnTo>
                <a:lnTo>
                  <a:pt x="776368" y="1247943"/>
                </a:lnTo>
                <a:lnTo>
                  <a:pt x="769742" y="1251983"/>
                </a:lnTo>
                <a:lnTo>
                  <a:pt x="762470" y="1253922"/>
                </a:lnTo>
                <a:close/>
              </a:path>
            </a:pathLst>
          </a:custGeom>
          <a:solidFill>
            <a:srgbClr val="F0611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12848466" y="7331417"/>
            <a:ext cx="701675" cy="704850"/>
          </a:xfrm>
          <a:custGeom>
            <a:avLst/>
            <a:gdLst/>
            <a:ahLst/>
            <a:cxnLst/>
            <a:rect l="l" t="t" r="r" b="b"/>
            <a:pathLst>
              <a:path w="701675" h="704850">
                <a:moveTo>
                  <a:pt x="661242" y="704231"/>
                </a:moveTo>
                <a:lnTo>
                  <a:pt x="11736" y="68784"/>
                </a:lnTo>
                <a:lnTo>
                  <a:pt x="0" y="40321"/>
                </a:lnTo>
                <a:lnTo>
                  <a:pt x="2987" y="25127"/>
                </a:lnTo>
                <a:lnTo>
                  <a:pt x="11898" y="11736"/>
                </a:lnTo>
                <a:lnTo>
                  <a:pt x="25289" y="2921"/>
                </a:lnTo>
                <a:lnTo>
                  <a:pt x="40482" y="0"/>
                </a:lnTo>
                <a:lnTo>
                  <a:pt x="55646" y="2987"/>
                </a:lnTo>
                <a:lnTo>
                  <a:pt x="68946" y="11898"/>
                </a:lnTo>
                <a:lnTo>
                  <a:pt x="689685" y="635223"/>
                </a:lnTo>
                <a:lnTo>
                  <a:pt x="698594" y="648617"/>
                </a:lnTo>
                <a:lnTo>
                  <a:pt x="701563" y="663828"/>
                </a:lnTo>
                <a:lnTo>
                  <a:pt x="698594" y="679040"/>
                </a:lnTo>
                <a:lnTo>
                  <a:pt x="668868" y="703478"/>
                </a:lnTo>
                <a:lnTo>
                  <a:pt x="661242" y="704231"/>
                </a:lnTo>
                <a:close/>
              </a:path>
            </a:pathLst>
          </a:custGeom>
          <a:solidFill>
            <a:srgbClr val="F0611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12092440" y="7428464"/>
            <a:ext cx="1170940" cy="916940"/>
          </a:xfrm>
          <a:custGeom>
            <a:avLst/>
            <a:gdLst/>
            <a:ahLst/>
            <a:cxnLst/>
            <a:rect l="l" t="t" r="r" b="b"/>
            <a:pathLst>
              <a:path w="1170940" h="916940">
                <a:moveTo>
                  <a:pt x="1130574" y="916826"/>
                </a:moveTo>
                <a:lnTo>
                  <a:pt x="15474" y="72097"/>
                </a:lnTo>
                <a:lnTo>
                  <a:pt x="0" y="45331"/>
                </a:lnTo>
                <a:lnTo>
                  <a:pt x="974" y="29895"/>
                </a:lnTo>
                <a:lnTo>
                  <a:pt x="8040" y="15534"/>
                </a:lnTo>
                <a:lnTo>
                  <a:pt x="20127" y="4941"/>
                </a:lnTo>
                <a:lnTo>
                  <a:pt x="34806" y="0"/>
                </a:lnTo>
                <a:lnTo>
                  <a:pt x="50242" y="967"/>
                </a:lnTo>
                <a:lnTo>
                  <a:pt x="64603" y="8100"/>
                </a:lnTo>
                <a:lnTo>
                  <a:pt x="1155139" y="844426"/>
                </a:lnTo>
                <a:lnTo>
                  <a:pt x="1165641" y="856514"/>
                </a:lnTo>
                <a:lnTo>
                  <a:pt x="1170552" y="871192"/>
                </a:lnTo>
                <a:lnTo>
                  <a:pt x="1169616" y="886628"/>
                </a:lnTo>
                <a:lnTo>
                  <a:pt x="1139574" y="915807"/>
                </a:lnTo>
                <a:lnTo>
                  <a:pt x="1130574" y="916826"/>
                </a:lnTo>
                <a:close/>
              </a:path>
            </a:pathLst>
          </a:custGeom>
          <a:solidFill>
            <a:srgbClr val="F0611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12226068" y="8273233"/>
            <a:ext cx="812800" cy="429259"/>
          </a:xfrm>
          <a:custGeom>
            <a:avLst/>
            <a:gdLst/>
            <a:ahLst/>
            <a:cxnLst/>
            <a:rect l="l" t="t" r="r" b="b"/>
            <a:pathLst>
              <a:path w="812800" h="429259">
                <a:moveTo>
                  <a:pt x="771991" y="429212"/>
                </a:moveTo>
                <a:lnTo>
                  <a:pt x="766169" y="429212"/>
                </a:lnTo>
                <a:lnTo>
                  <a:pt x="760190" y="427919"/>
                </a:lnTo>
                <a:lnTo>
                  <a:pt x="22930" y="76905"/>
                </a:lnTo>
                <a:lnTo>
                  <a:pt x="0" y="38589"/>
                </a:lnTo>
                <a:lnTo>
                  <a:pt x="3860" y="23089"/>
                </a:lnTo>
                <a:lnTo>
                  <a:pt x="13542" y="10221"/>
                </a:lnTo>
                <a:lnTo>
                  <a:pt x="26890" y="2323"/>
                </a:lnTo>
                <a:lnTo>
                  <a:pt x="42177" y="0"/>
                </a:lnTo>
                <a:lnTo>
                  <a:pt x="57676" y="3858"/>
                </a:lnTo>
                <a:lnTo>
                  <a:pt x="789279" y="352286"/>
                </a:lnTo>
                <a:lnTo>
                  <a:pt x="802147" y="361970"/>
                </a:lnTo>
                <a:lnTo>
                  <a:pt x="810046" y="375336"/>
                </a:lnTo>
                <a:lnTo>
                  <a:pt x="812369" y="390671"/>
                </a:lnTo>
                <a:lnTo>
                  <a:pt x="808511" y="406264"/>
                </a:lnTo>
                <a:lnTo>
                  <a:pt x="801986" y="415917"/>
                </a:lnTo>
                <a:lnTo>
                  <a:pt x="793279" y="423132"/>
                </a:lnTo>
                <a:lnTo>
                  <a:pt x="783057" y="427649"/>
                </a:lnTo>
                <a:lnTo>
                  <a:pt x="771991" y="429212"/>
                </a:lnTo>
                <a:close/>
              </a:path>
            </a:pathLst>
          </a:custGeom>
          <a:solidFill>
            <a:srgbClr val="F0611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11483545" y="8627432"/>
            <a:ext cx="1399540" cy="467995"/>
          </a:xfrm>
          <a:custGeom>
            <a:avLst/>
            <a:gdLst/>
            <a:ahLst/>
            <a:cxnLst/>
            <a:rect l="l" t="t" r="r" b="b"/>
            <a:pathLst>
              <a:path w="1399540" h="467995">
                <a:moveTo>
                  <a:pt x="1358881" y="467400"/>
                </a:moveTo>
                <a:lnTo>
                  <a:pt x="1355164" y="467400"/>
                </a:lnTo>
                <a:lnTo>
                  <a:pt x="1351285" y="466753"/>
                </a:lnTo>
                <a:lnTo>
                  <a:pt x="1347568" y="465622"/>
                </a:lnTo>
                <a:lnTo>
                  <a:pt x="28760" y="78893"/>
                </a:lnTo>
                <a:lnTo>
                  <a:pt x="14573" y="71405"/>
                </a:lnTo>
                <a:lnTo>
                  <a:pt x="4694" y="59479"/>
                </a:lnTo>
                <a:lnTo>
                  <a:pt x="0" y="44735"/>
                </a:lnTo>
                <a:lnTo>
                  <a:pt x="1367" y="28794"/>
                </a:lnTo>
                <a:lnTo>
                  <a:pt x="8854" y="14570"/>
                </a:lnTo>
                <a:lnTo>
                  <a:pt x="20772" y="4694"/>
                </a:lnTo>
                <a:lnTo>
                  <a:pt x="35520" y="0"/>
                </a:lnTo>
                <a:lnTo>
                  <a:pt x="51498" y="1320"/>
                </a:lnTo>
                <a:lnTo>
                  <a:pt x="1370355" y="388211"/>
                </a:lnTo>
                <a:lnTo>
                  <a:pt x="1384508" y="395608"/>
                </a:lnTo>
                <a:lnTo>
                  <a:pt x="1394374" y="407504"/>
                </a:lnTo>
                <a:lnTo>
                  <a:pt x="1399058" y="422278"/>
                </a:lnTo>
                <a:lnTo>
                  <a:pt x="1397667" y="438310"/>
                </a:lnTo>
                <a:lnTo>
                  <a:pt x="1391902" y="450287"/>
                </a:lnTo>
                <a:lnTo>
                  <a:pt x="1382940" y="459461"/>
                </a:lnTo>
                <a:lnTo>
                  <a:pt x="1371645" y="465332"/>
                </a:lnTo>
                <a:lnTo>
                  <a:pt x="1358881" y="467400"/>
                </a:lnTo>
                <a:close/>
              </a:path>
            </a:pathLst>
          </a:custGeom>
          <a:solidFill>
            <a:srgbClr val="F0611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13243055" y="7915572"/>
            <a:ext cx="3607435" cy="1581150"/>
          </a:xfrm>
          <a:custGeom>
            <a:avLst/>
            <a:gdLst/>
            <a:ahLst/>
            <a:cxnLst/>
            <a:rect l="l" t="t" r="r" b="b"/>
            <a:pathLst>
              <a:path w="3607434" h="1581150">
                <a:moveTo>
                  <a:pt x="3607108" y="1580857"/>
                </a:moveTo>
                <a:lnTo>
                  <a:pt x="0" y="1580857"/>
                </a:lnTo>
                <a:lnTo>
                  <a:pt x="62974" y="1333848"/>
                </a:lnTo>
                <a:lnTo>
                  <a:pt x="318227" y="790428"/>
                </a:lnTo>
                <a:lnTo>
                  <a:pt x="865256" y="247008"/>
                </a:lnTo>
                <a:lnTo>
                  <a:pt x="1803554" y="0"/>
                </a:lnTo>
                <a:lnTo>
                  <a:pt x="2721876" y="247008"/>
                </a:lnTo>
                <a:lnTo>
                  <a:pt x="3271124" y="790428"/>
                </a:lnTo>
                <a:lnTo>
                  <a:pt x="3537475" y="1333848"/>
                </a:lnTo>
                <a:lnTo>
                  <a:pt x="3607108" y="1580857"/>
                </a:lnTo>
                <a:close/>
              </a:path>
            </a:pathLst>
          </a:custGeom>
          <a:solidFill>
            <a:srgbClr val="F0611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13202758" y="7875170"/>
            <a:ext cx="3688079" cy="1661795"/>
          </a:xfrm>
          <a:custGeom>
            <a:avLst/>
            <a:gdLst/>
            <a:ahLst/>
            <a:cxnLst/>
            <a:rect l="l" t="t" r="r" b="b"/>
            <a:pathLst>
              <a:path w="3688080" h="1661795">
                <a:moveTo>
                  <a:pt x="3647404" y="1661661"/>
                </a:moveTo>
                <a:lnTo>
                  <a:pt x="40295" y="1661661"/>
                </a:lnTo>
                <a:lnTo>
                  <a:pt x="31612" y="1660712"/>
                </a:lnTo>
                <a:lnTo>
                  <a:pt x="1469" y="1632228"/>
                </a:lnTo>
                <a:lnTo>
                  <a:pt x="0" y="1623691"/>
                </a:lnTo>
                <a:lnTo>
                  <a:pt x="378" y="1614956"/>
                </a:lnTo>
                <a:lnTo>
                  <a:pt x="8187" y="1573199"/>
                </a:lnTo>
                <a:lnTo>
                  <a:pt x="21905" y="1512418"/>
                </a:lnTo>
                <a:lnTo>
                  <a:pt x="31807" y="1473497"/>
                </a:lnTo>
                <a:lnTo>
                  <a:pt x="43953" y="1429489"/>
                </a:lnTo>
                <a:lnTo>
                  <a:pt x="58547" y="1380724"/>
                </a:lnTo>
                <a:lnTo>
                  <a:pt x="75633" y="1328019"/>
                </a:lnTo>
                <a:lnTo>
                  <a:pt x="95492" y="1271458"/>
                </a:lnTo>
                <a:lnTo>
                  <a:pt x="118248" y="1211614"/>
                </a:lnTo>
                <a:lnTo>
                  <a:pt x="144063" y="1148938"/>
                </a:lnTo>
                <a:lnTo>
                  <a:pt x="173100" y="1083880"/>
                </a:lnTo>
                <a:lnTo>
                  <a:pt x="205522" y="1016892"/>
                </a:lnTo>
                <a:lnTo>
                  <a:pt x="241492" y="948424"/>
                </a:lnTo>
                <a:lnTo>
                  <a:pt x="281173" y="878927"/>
                </a:lnTo>
                <a:lnTo>
                  <a:pt x="324727" y="808851"/>
                </a:lnTo>
                <a:lnTo>
                  <a:pt x="365477" y="748480"/>
                </a:lnTo>
                <a:lnTo>
                  <a:pt x="410407" y="687078"/>
                </a:lnTo>
                <a:lnTo>
                  <a:pt x="434087" y="656650"/>
                </a:lnTo>
                <a:lnTo>
                  <a:pt x="459022" y="625942"/>
                </a:lnTo>
                <a:lnTo>
                  <a:pt x="485017" y="595287"/>
                </a:lnTo>
                <a:lnTo>
                  <a:pt x="512092" y="564744"/>
                </a:lnTo>
                <a:lnTo>
                  <a:pt x="540261" y="534375"/>
                </a:lnTo>
                <a:lnTo>
                  <a:pt x="569544" y="504239"/>
                </a:lnTo>
                <a:lnTo>
                  <a:pt x="599956" y="474397"/>
                </a:lnTo>
                <a:lnTo>
                  <a:pt x="631516" y="444910"/>
                </a:lnTo>
                <a:lnTo>
                  <a:pt x="664241" y="415838"/>
                </a:lnTo>
                <a:lnTo>
                  <a:pt x="698147" y="387242"/>
                </a:lnTo>
                <a:lnTo>
                  <a:pt x="733286" y="359156"/>
                </a:lnTo>
                <a:lnTo>
                  <a:pt x="769574" y="331719"/>
                </a:lnTo>
                <a:lnTo>
                  <a:pt x="807130" y="304913"/>
                </a:lnTo>
                <a:lnTo>
                  <a:pt x="845936" y="278824"/>
                </a:lnTo>
                <a:lnTo>
                  <a:pt x="886010" y="253514"/>
                </a:lnTo>
                <a:lnTo>
                  <a:pt x="927370" y="229043"/>
                </a:lnTo>
                <a:lnTo>
                  <a:pt x="970032" y="205471"/>
                </a:lnTo>
                <a:lnTo>
                  <a:pt x="1014014" y="182859"/>
                </a:lnTo>
                <a:lnTo>
                  <a:pt x="1059333" y="161267"/>
                </a:lnTo>
                <a:lnTo>
                  <a:pt x="1106006" y="140756"/>
                </a:lnTo>
                <a:lnTo>
                  <a:pt x="1154175" y="121341"/>
                </a:lnTo>
                <a:lnTo>
                  <a:pt x="1203601" y="103180"/>
                </a:lnTo>
                <a:lnTo>
                  <a:pt x="1254433" y="86281"/>
                </a:lnTo>
                <a:lnTo>
                  <a:pt x="1306687" y="70704"/>
                </a:lnTo>
                <a:lnTo>
                  <a:pt x="1360382" y="56510"/>
                </a:lnTo>
                <a:lnTo>
                  <a:pt x="1415534" y="43759"/>
                </a:lnTo>
                <a:lnTo>
                  <a:pt x="1472161" y="32513"/>
                </a:lnTo>
                <a:lnTo>
                  <a:pt x="1530280" y="22830"/>
                </a:lnTo>
                <a:lnTo>
                  <a:pt x="1589908" y="14772"/>
                </a:lnTo>
                <a:lnTo>
                  <a:pt x="1651063" y="8400"/>
                </a:lnTo>
                <a:lnTo>
                  <a:pt x="1713762" y="3773"/>
                </a:lnTo>
                <a:lnTo>
                  <a:pt x="1778025" y="953"/>
                </a:lnTo>
                <a:lnTo>
                  <a:pt x="1843850" y="0"/>
                </a:lnTo>
                <a:lnTo>
                  <a:pt x="1907771" y="953"/>
                </a:lnTo>
                <a:lnTo>
                  <a:pt x="1970227" y="3775"/>
                </a:lnTo>
                <a:lnTo>
                  <a:pt x="2031230" y="8403"/>
                </a:lnTo>
                <a:lnTo>
                  <a:pt x="2090795" y="14778"/>
                </a:lnTo>
                <a:lnTo>
                  <a:pt x="2148935" y="22839"/>
                </a:lnTo>
                <a:lnTo>
                  <a:pt x="2205666" y="32525"/>
                </a:lnTo>
                <a:lnTo>
                  <a:pt x="2261002" y="43776"/>
                </a:lnTo>
                <a:lnTo>
                  <a:pt x="2314958" y="56531"/>
                </a:lnTo>
                <a:lnTo>
                  <a:pt x="2367549" y="70730"/>
                </a:lnTo>
                <a:lnTo>
                  <a:pt x="1843850" y="80804"/>
                </a:lnTo>
                <a:lnTo>
                  <a:pt x="1790134" y="81440"/>
                </a:lnTo>
                <a:lnTo>
                  <a:pt x="1737117" y="83348"/>
                </a:lnTo>
                <a:lnTo>
                  <a:pt x="1684801" y="86527"/>
                </a:lnTo>
                <a:lnTo>
                  <a:pt x="1633189" y="90975"/>
                </a:lnTo>
                <a:lnTo>
                  <a:pt x="1582281" y="96692"/>
                </a:lnTo>
                <a:lnTo>
                  <a:pt x="1532081" y="103676"/>
                </a:lnTo>
                <a:lnTo>
                  <a:pt x="1482589" y="111927"/>
                </a:lnTo>
                <a:lnTo>
                  <a:pt x="1433809" y="121443"/>
                </a:lnTo>
                <a:lnTo>
                  <a:pt x="1385741" y="132224"/>
                </a:lnTo>
                <a:lnTo>
                  <a:pt x="1338387" y="144268"/>
                </a:lnTo>
                <a:lnTo>
                  <a:pt x="1291751" y="157574"/>
                </a:lnTo>
                <a:lnTo>
                  <a:pt x="1245832" y="172141"/>
                </a:lnTo>
                <a:lnTo>
                  <a:pt x="1200634" y="187968"/>
                </a:lnTo>
                <a:lnTo>
                  <a:pt x="1156159" y="205054"/>
                </a:lnTo>
                <a:lnTo>
                  <a:pt x="1112408" y="223398"/>
                </a:lnTo>
                <a:lnTo>
                  <a:pt x="1069383" y="242999"/>
                </a:lnTo>
                <a:lnTo>
                  <a:pt x="1027086" y="263856"/>
                </a:lnTo>
                <a:lnTo>
                  <a:pt x="985519" y="285967"/>
                </a:lnTo>
                <a:lnTo>
                  <a:pt x="944684" y="309332"/>
                </a:lnTo>
                <a:lnTo>
                  <a:pt x="904583" y="333950"/>
                </a:lnTo>
                <a:lnTo>
                  <a:pt x="865218" y="359819"/>
                </a:lnTo>
                <a:lnTo>
                  <a:pt x="826590" y="386939"/>
                </a:lnTo>
                <a:lnTo>
                  <a:pt x="788703" y="415309"/>
                </a:lnTo>
                <a:lnTo>
                  <a:pt x="751556" y="444926"/>
                </a:lnTo>
                <a:lnTo>
                  <a:pt x="715154" y="475791"/>
                </a:lnTo>
                <a:lnTo>
                  <a:pt x="679496" y="507902"/>
                </a:lnTo>
                <a:lnTo>
                  <a:pt x="644586" y="541259"/>
                </a:lnTo>
                <a:lnTo>
                  <a:pt x="610425" y="575859"/>
                </a:lnTo>
                <a:lnTo>
                  <a:pt x="577016" y="611703"/>
                </a:lnTo>
                <a:lnTo>
                  <a:pt x="544359" y="648789"/>
                </a:lnTo>
                <a:lnTo>
                  <a:pt x="512458" y="687115"/>
                </a:lnTo>
                <a:lnTo>
                  <a:pt x="481314" y="726681"/>
                </a:lnTo>
                <a:lnTo>
                  <a:pt x="450928" y="767487"/>
                </a:lnTo>
                <a:lnTo>
                  <a:pt x="421303" y="809529"/>
                </a:lnTo>
                <a:lnTo>
                  <a:pt x="392441" y="852809"/>
                </a:lnTo>
                <a:lnTo>
                  <a:pt x="356658" y="910088"/>
                </a:lnTo>
                <a:lnTo>
                  <a:pt x="323549" y="967134"/>
                </a:lnTo>
                <a:lnTo>
                  <a:pt x="293022" y="1023660"/>
                </a:lnTo>
                <a:lnTo>
                  <a:pt x="264985" y="1079380"/>
                </a:lnTo>
                <a:lnTo>
                  <a:pt x="239346" y="1134006"/>
                </a:lnTo>
                <a:lnTo>
                  <a:pt x="216014" y="1187254"/>
                </a:lnTo>
                <a:lnTo>
                  <a:pt x="194898" y="1238836"/>
                </a:lnTo>
                <a:lnTo>
                  <a:pt x="175905" y="1288466"/>
                </a:lnTo>
                <a:lnTo>
                  <a:pt x="158945" y="1335857"/>
                </a:lnTo>
                <a:lnTo>
                  <a:pt x="143886" y="1380846"/>
                </a:lnTo>
                <a:lnTo>
                  <a:pt x="130754" y="1422779"/>
                </a:lnTo>
                <a:lnTo>
                  <a:pt x="119340" y="1461736"/>
                </a:lnTo>
                <a:lnTo>
                  <a:pt x="101417" y="1529211"/>
                </a:lnTo>
                <a:lnTo>
                  <a:pt x="89425" y="1580857"/>
                </a:lnTo>
                <a:lnTo>
                  <a:pt x="3680099" y="1580857"/>
                </a:lnTo>
                <a:lnTo>
                  <a:pt x="3683264" y="1594956"/>
                </a:lnTo>
                <a:lnTo>
                  <a:pt x="3686047" y="1608227"/>
                </a:lnTo>
                <a:lnTo>
                  <a:pt x="3687160" y="1613825"/>
                </a:lnTo>
                <a:lnTo>
                  <a:pt x="3687773" y="1622684"/>
                </a:lnTo>
                <a:lnTo>
                  <a:pt x="3686493" y="1631360"/>
                </a:lnTo>
                <a:lnTo>
                  <a:pt x="3656206" y="1660682"/>
                </a:lnTo>
                <a:lnTo>
                  <a:pt x="3647404" y="1661661"/>
                </a:lnTo>
                <a:close/>
              </a:path>
              <a:path w="3688080" h="1661795">
                <a:moveTo>
                  <a:pt x="3680099" y="1580857"/>
                </a:moveTo>
                <a:lnTo>
                  <a:pt x="3596820" y="1580857"/>
                </a:lnTo>
                <a:lnTo>
                  <a:pt x="3590791" y="1556916"/>
                </a:lnTo>
                <a:lnTo>
                  <a:pt x="3583255" y="1528737"/>
                </a:lnTo>
                <a:lnTo>
                  <a:pt x="3563357" y="1460822"/>
                </a:lnTo>
                <a:lnTo>
                  <a:pt x="3550839" y="1421664"/>
                </a:lnTo>
                <a:lnTo>
                  <a:pt x="3536505" y="1379423"/>
                </a:lnTo>
                <a:lnTo>
                  <a:pt x="3520277" y="1334389"/>
                </a:lnTo>
                <a:lnTo>
                  <a:pt x="3502077" y="1286850"/>
                </a:lnTo>
                <a:lnTo>
                  <a:pt x="3481829" y="1237096"/>
                </a:lnTo>
                <a:lnTo>
                  <a:pt x="3459453" y="1185414"/>
                </a:lnTo>
                <a:lnTo>
                  <a:pt x="3434873" y="1132094"/>
                </a:lnTo>
                <a:lnTo>
                  <a:pt x="3408011" y="1077425"/>
                </a:lnTo>
                <a:lnTo>
                  <a:pt x="3378789" y="1021696"/>
                </a:lnTo>
                <a:lnTo>
                  <a:pt x="3347130" y="965194"/>
                </a:lnTo>
                <a:lnTo>
                  <a:pt x="3312956" y="908210"/>
                </a:lnTo>
                <a:lnTo>
                  <a:pt x="3276189" y="851032"/>
                </a:lnTo>
                <a:lnTo>
                  <a:pt x="3246696" y="807848"/>
                </a:lnTo>
                <a:lnTo>
                  <a:pt x="3216511" y="765898"/>
                </a:lnTo>
                <a:lnTo>
                  <a:pt x="3185635" y="725184"/>
                </a:lnTo>
                <a:lnTo>
                  <a:pt x="3154069" y="685706"/>
                </a:lnTo>
                <a:lnTo>
                  <a:pt x="3121815" y="647466"/>
                </a:lnTo>
                <a:lnTo>
                  <a:pt x="3088876" y="610464"/>
                </a:lnTo>
                <a:lnTo>
                  <a:pt x="3055254" y="574701"/>
                </a:lnTo>
                <a:lnTo>
                  <a:pt x="3020949" y="540179"/>
                </a:lnTo>
                <a:lnTo>
                  <a:pt x="2985965" y="506899"/>
                </a:lnTo>
                <a:lnTo>
                  <a:pt x="2950302" y="474861"/>
                </a:lnTo>
                <a:lnTo>
                  <a:pt x="2913963" y="444067"/>
                </a:lnTo>
                <a:lnTo>
                  <a:pt x="2876950" y="414517"/>
                </a:lnTo>
                <a:lnTo>
                  <a:pt x="2839265" y="386213"/>
                </a:lnTo>
                <a:lnTo>
                  <a:pt x="2800909" y="359156"/>
                </a:lnTo>
                <a:lnTo>
                  <a:pt x="2761884" y="333347"/>
                </a:lnTo>
                <a:lnTo>
                  <a:pt x="2722192" y="308787"/>
                </a:lnTo>
                <a:lnTo>
                  <a:pt x="2681835" y="285476"/>
                </a:lnTo>
                <a:lnTo>
                  <a:pt x="2640816" y="263417"/>
                </a:lnTo>
                <a:lnTo>
                  <a:pt x="2599135" y="242609"/>
                </a:lnTo>
                <a:lnTo>
                  <a:pt x="2556795" y="223055"/>
                </a:lnTo>
                <a:lnTo>
                  <a:pt x="2513797" y="204754"/>
                </a:lnTo>
                <a:lnTo>
                  <a:pt x="2470144" y="187709"/>
                </a:lnTo>
                <a:lnTo>
                  <a:pt x="2425837" y="171919"/>
                </a:lnTo>
                <a:lnTo>
                  <a:pt x="2380878" y="157387"/>
                </a:lnTo>
                <a:lnTo>
                  <a:pt x="2335269" y="144113"/>
                </a:lnTo>
                <a:lnTo>
                  <a:pt x="2289013" y="132098"/>
                </a:lnTo>
                <a:lnTo>
                  <a:pt x="2242094" y="121341"/>
                </a:lnTo>
                <a:lnTo>
                  <a:pt x="2194563" y="111851"/>
                </a:lnTo>
                <a:lnTo>
                  <a:pt x="2146373" y="103620"/>
                </a:lnTo>
                <a:lnTo>
                  <a:pt x="2097543" y="96653"/>
                </a:lnTo>
                <a:lnTo>
                  <a:pt x="2048074" y="90950"/>
                </a:lnTo>
                <a:lnTo>
                  <a:pt x="1997968" y="86513"/>
                </a:lnTo>
                <a:lnTo>
                  <a:pt x="1947228" y="83342"/>
                </a:lnTo>
                <a:lnTo>
                  <a:pt x="1895854" y="81439"/>
                </a:lnTo>
                <a:lnTo>
                  <a:pt x="1843850" y="80804"/>
                </a:lnTo>
                <a:lnTo>
                  <a:pt x="2400680" y="80804"/>
                </a:lnTo>
                <a:lnTo>
                  <a:pt x="2468692" y="103218"/>
                </a:lnTo>
                <a:lnTo>
                  <a:pt x="2517274" y="121386"/>
                </a:lnTo>
                <a:lnTo>
                  <a:pt x="2564549" y="140756"/>
                </a:lnTo>
                <a:lnTo>
                  <a:pt x="2610532" y="161267"/>
                </a:lnTo>
                <a:lnTo>
                  <a:pt x="2655105" y="182790"/>
                </a:lnTo>
                <a:lnTo>
                  <a:pt x="2698542" y="205393"/>
                </a:lnTo>
                <a:lnTo>
                  <a:pt x="2740730" y="228956"/>
                </a:lnTo>
                <a:lnTo>
                  <a:pt x="2781685" y="253418"/>
                </a:lnTo>
                <a:lnTo>
                  <a:pt x="2821422" y="278718"/>
                </a:lnTo>
                <a:lnTo>
                  <a:pt x="2859955" y="304796"/>
                </a:lnTo>
                <a:lnTo>
                  <a:pt x="2897298" y="331592"/>
                </a:lnTo>
                <a:lnTo>
                  <a:pt x="2933639" y="359182"/>
                </a:lnTo>
                <a:lnTo>
                  <a:pt x="2968477" y="387093"/>
                </a:lnTo>
                <a:lnTo>
                  <a:pt x="3002341" y="415678"/>
                </a:lnTo>
                <a:lnTo>
                  <a:pt x="3035276" y="444926"/>
                </a:lnTo>
                <a:lnTo>
                  <a:pt x="3066692" y="474214"/>
                </a:lnTo>
                <a:lnTo>
                  <a:pt x="3097209" y="504043"/>
                </a:lnTo>
                <a:lnTo>
                  <a:pt x="3126639" y="534167"/>
                </a:lnTo>
                <a:lnTo>
                  <a:pt x="3154997" y="564524"/>
                </a:lnTo>
                <a:lnTo>
                  <a:pt x="3182298" y="595054"/>
                </a:lnTo>
                <a:lnTo>
                  <a:pt x="3208556" y="625697"/>
                </a:lnTo>
                <a:lnTo>
                  <a:pt x="3233787" y="656392"/>
                </a:lnTo>
                <a:lnTo>
                  <a:pt x="3258032" y="687115"/>
                </a:lnTo>
                <a:lnTo>
                  <a:pt x="3281222" y="717695"/>
                </a:lnTo>
                <a:lnTo>
                  <a:pt x="3324723" y="778481"/>
                </a:lnTo>
                <a:lnTo>
                  <a:pt x="3387289" y="874666"/>
                </a:lnTo>
                <a:lnTo>
                  <a:pt x="3426166" y="940309"/>
                </a:lnTo>
                <a:lnTo>
                  <a:pt x="3461786" y="1005076"/>
                </a:lnTo>
                <a:lnTo>
                  <a:pt x="3494269" y="1068590"/>
                </a:lnTo>
                <a:lnTo>
                  <a:pt x="3523736" y="1130470"/>
                </a:lnTo>
                <a:lnTo>
                  <a:pt x="3550307" y="1190338"/>
                </a:lnTo>
                <a:lnTo>
                  <a:pt x="3574102" y="1247815"/>
                </a:lnTo>
                <a:lnTo>
                  <a:pt x="3595243" y="1302522"/>
                </a:lnTo>
                <a:lnTo>
                  <a:pt x="3613850" y="1354079"/>
                </a:lnTo>
                <a:lnTo>
                  <a:pt x="3630043" y="1402108"/>
                </a:lnTo>
                <a:lnTo>
                  <a:pt x="3643942" y="1446230"/>
                </a:lnTo>
                <a:lnTo>
                  <a:pt x="3655670" y="1486064"/>
                </a:lnTo>
                <a:lnTo>
                  <a:pt x="3673089" y="1551358"/>
                </a:lnTo>
                <a:lnTo>
                  <a:pt x="3679022" y="1576058"/>
                </a:lnTo>
                <a:lnTo>
                  <a:pt x="3680099" y="1580857"/>
                </a:lnTo>
                <a:close/>
              </a:path>
            </a:pathLst>
          </a:custGeom>
          <a:solidFill>
            <a:srgbClr val="F0611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49860" marR="5080" indent="-116839">
              <a:lnSpc>
                <a:spcPct val="120900"/>
              </a:lnSpc>
              <a:spcBef>
                <a:spcPts val="95"/>
              </a:spcBef>
            </a:pPr>
            <a:r>
              <a:rPr dirty="0" spc="204"/>
              <a:t>The</a:t>
            </a:r>
            <a:r>
              <a:rPr dirty="0" spc="-340"/>
              <a:t> </a:t>
            </a:r>
            <a:r>
              <a:rPr dirty="0" spc="195"/>
              <a:t>sun</a:t>
            </a:r>
            <a:r>
              <a:rPr dirty="0" spc="-335"/>
              <a:t> </a:t>
            </a:r>
            <a:r>
              <a:rPr dirty="0" spc="175"/>
              <a:t>came</a:t>
            </a:r>
            <a:r>
              <a:rPr dirty="0" spc="-335"/>
              <a:t> </a:t>
            </a:r>
            <a:r>
              <a:rPr dirty="0" spc="425"/>
              <a:t>up</a:t>
            </a:r>
            <a:r>
              <a:rPr dirty="0" spc="-335"/>
              <a:t> </a:t>
            </a:r>
            <a:r>
              <a:rPr dirty="0" spc="285"/>
              <a:t>and</a:t>
            </a:r>
            <a:r>
              <a:rPr dirty="0" spc="-335"/>
              <a:t> </a:t>
            </a:r>
            <a:r>
              <a:rPr dirty="0" spc="240"/>
              <a:t>they</a:t>
            </a:r>
            <a:r>
              <a:rPr dirty="0" spc="-335"/>
              <a:t> </a:t>
            </a:r>
            <a:r>
              <a:rPr dirty="0" spc="285"/>
              <a:t>looked</a:t>
            </a:r>
            <a:r>
              <a:rPr dirty="0" spc="-335"/>
              <a:t> </a:t>
            </a:r>
            <a:r>
              <a:rPr dirty="0" spc="185"/>
              <a:t>around,  But</a:t>
            </a:r>
            <a:r>
              <a:rPr dirty="0" spc="-340"/>
              <a:t> </a:t>
            </a:r>
            <a:r>
              <a:rPr dirty="0" spc="260"/>
              <a:t>one</a:t>
            </a:r>
            <a:r>
              <a:rPr dirty="0" spc="-335"/>
              <a:t> </a:t>
            </a:r>
            <a:r>
              <a:rPr dirty="0" spc="235"/>
              <a:t>of</a:t>
            </a:r>
            <a:r>
              <a:rPr dirty="0" spc="-335"/>
              <a:t> </a:t>
            </a:r>
            <a:r>
              <a:rPr dirty="0" spc="250"/>
              <a:t>the</a:t>
            </a:r>
            <a:r>
              <a:rPr dirty="0" spc="-335"/>
              <a:t> </a:t>
            </a:r>
            <a:r>
              <a:rPr dirty="0" spc="160"/>
              <a:t>zombies</a:t>
            </a:r>
            <a:r>
              <a:rPr dirty="0" spc="-335"/>
              <a:t> </a:t>
            </a:r>
            <a:r>
              <a:rPr dirty="0" spc="335"/>
              <a:t>couldn</a:t>
            </a:r>
            <a:r>
              <a:rPr dirty="0" sz="4700" spc="335">
                <a:latin typeface="Tunga"/>
                <a:cs typeface="Tunga"/>
              </a:rPr>
              <a:t>'</a:t>
            </a:r>
            <a:r>
              <a:rPr dirty="0" spc="335"/>
              <a:t>t</a:t>
            </a:r>
            <a:r>
              <a:rPr dirty="0" spc="-335"/>
              <a:t> </a:t>
            </a:r>
            <a:r>
              <a:rPr dirty="0" spc="285"/>
              <a:t>be</a:t>
            </a:r>
            <a:r>
              <a:rPr dirty="0" spc="-335"/>
              <a:t> </a:t>
            </a:r>
            <a:r>
              <a:rPr dirty="0" spc="235"/>
              <a:t>found.</a:t>
            </a:r>
            <a:endParaRPr sz="4700">
              <a:latin typeface="Tunga"/>
              <a:cs typeface="Tung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254954" y="23"/>
            <a:ext cx="5470229" cy="98488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2960906" y="4300091"/>
            <a:ext cx="4758995" cy="47370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623367" y="604678"/>
            <a:ext cx="7423150" cy="229235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2238375" marR="5080" indent="-2226310">
              <a:lnSpc>
                <a:spcPct val="120900"/>
              </a:lnSpc>
              <a:spcBef>
                <a:spcPts val="95"/>
              </a:spcBef>
            </a:pPr>
            <a:r>
              <a:rPr dirty="0" spc="155"/>
              <a:t>He</a:t>
            </a:r>
            <a:r>
              <a:rPr dirty="0" spc="-345"/>
              <a:t> </a:t>
            </a:r>
            <a:r>
              <a:rPr dirty="0" spc="135"/>
              <a:t>was</a:t>
            </a:r>
            <a:r>
              <a:rPr dirty="0" spc="-340"/>
              <a:t> </a:t>
            </a:r>
            <a:r>
              <a:rPr dirty="0" spc="325"/>
              <a:t>out</a:t>
            </a:r>
            <a:r>
              <a:rPr dirty="0" spc="-345"/>
              <a:t> </a:t>
            </a:r>
            <a:r>
              <a:rPr dirty="0" spc="345"/>
              <a:t>buying</a:t>
            </a:r>
            <a:r>
              <a:rPr dirty="0" spc="-340"/>
              <a:t> </a:t>
            </a:r>
            <a:r>
              <a:rPr dirty="0" spc="-25"/>
              <a:t>a  </a:t>
            </a:r>
            <a:r>
              <a:rPr dirty="0" spc="114"/>
              <a:t>present.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2644140" marR="5080" indent="-2050414">
              <a:lnSpc>
                <a:spcPct val="120900"/>
              </a:lnSpc>
              <a:spcBef>
                <a:spcPts val="95"/>
              </a:spcBef>
            </a:pPr>
            <a:r>
              <a:rPr dirty="0" spc="150"/>
              <a:t>Three</a:t>
            </a:r>
            <a:r>
              <a:rPr dirty="0" spc="-335"/>
              <a:t> </a:t>
            </a:r>
            <a:r>
              <a:rPr dirty="0" spc="120"/>
              <a:t>gross</a:t>
            </a:r>
            <a:r>
              <a:rPr dirty="0" spc="-330"/>
              <a:t> </a:t>
            </a:r>
            <a:r>
              <a:rPr dirty="0" spc="160"/>
              <a:t>zombies</a:t>
            </a:r>
            <a:r>
              <a:rPr dirty="0" spc="-335"/>
              <a:t> </a:t>
            </a:r>
            <a:r>
              <a:rPr dirty="0" spc="330"/>
              <a:t>went</a:t>
            </a:r>
            <a:r>
              <a:rPr dirty="0" spc="-330"/>
              <a:t> </a:t>
            </a:r>
            <a:r>
              <a:rPr dirty="0" spc="325"/>
              <a:t>out</a:t>
            </a:r>
            <a:r>
              <a:rPr dirty="0" spc="-330"/>
              <a:t> </a:t>
            </a:r>
            <a:r>
              <a:rPr dirty="0" spc="260"/>
              <a:t>one</a:t>
            </a:r>
            <a:r>
              <a:rPr dirty="0" spc="-335"/>
              <a:t> </a:t>
            </a:r>
            <a:r>
              <a:rPr dirty="0" spc="95"/>
              <a:t>day,  </a:t>
            </a:r>
            <a:r>
              <a:rPr dirty="0" spc="70"/>
              <a:t>Over</a:t>
            </a:r>
            <a:r>
              <a:rPr dirty="0" spc="-335"/>
              <a:t> </a:t>
            </a:r>
            <a:r>
              <a:rPr dirty="0" spc="250"/>
              <a:t>the</a:t>
            </a:r>
            <a:r>
              <a:rPr dirty="0" spc="-335"/>
              <a:t> </a:t>
            </a:r>
            <a:r>
              <a:rPr dirty="0" spc="270"/>
              <a:t>crypt</a:t>
            </a:r>
            <a:r>
              <a:rPr dirty="0" spc="-335"/>
              <a:t> </a:t>
            </a:r>
            <a:r>
              <a:rPr dirty="0" spc="285"/>
              <a:t>and</a:t>
            </a:r>
            <a:r>
              <a:rPr dirty="0" spc="-335"/>
              <a:t> </a:t>
            </a:r>
            <a:r>
              <a:rPr dirty="0" spc="60"/>
              <a:t>far</a:t>
            </a:r>
            <a:r>
              <a:rPr dirty="0" spc="-335"/>
              <a:t> </a:t>
            </a:r>
            <a:r>
              <a:rPr dirty="0" spc="85"/>
              <a:t>away.</a:t>
            </a:r>
          </a:p>
        </p:txBody>
      </p:sp>
      <p:sp>
        <p:nvSpPr>
          <p:cNvPr id="3" name="object 3"/>
          <p:cNvSpPr/>
          <p:nvPr/>
        </p:nvSpPr>
        <p:spPr>
          <a:xfrm>
            <a:off x="11249883" y="4735460"/>
            <a:ext cx="2783103" cy="49719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280603" y="4735447"/>
            <a:ext cx="3628661" cy="4972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8599953" y="4735455"/>
            <a:ext cx="2028942" cy="497198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9210468" y="7480842"/>
            <a:ext cx="396795" cy="101558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9274928" y="7392570"/>
            <a:ext cx="1311642" cy="118069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9946685" y="8420958"/>
            <a:ext cx="0" cy="115570"/>
          </a:xfrm>
          <a:custGeom>
            <a:avLst/>
            <a:gdLst/>
            <a:ahLst/>
            <a:cxnLst/>
            <a:rect l="l" t="t" r="r" b="b"/>
            <a:pathLst>
              <a:path w="0" h="115570">
                <a:moveTo>
                  <a:pt x="0" y="0"/>
                </a:moveTo>
                <a:lnTo>
                  <a:pt x="0" y="115018"/>
                </a:lnTo>
              </a:path>
            </a:pathLst>
          </a:custGeom>
          <a:ln w="11457">
            <a:solidFill>
              <a:srgbClr val="A3340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9928110" y="7475444"/>
            <a:ext cx="0" cy="363855"/>
          </a:xfrm>
          <a:custGeom>
            <a:avLst/>
            <a:gdLst/>
            <a:ahLst/>
            <a:cxnLst/>
            <a:rect l="l" t="t" r="r" b="b"/>
            <a:pathLst>
              <a:path w="0" h="363854">
                <a:moveTo>
                  <a:pt x="0" y="0"/>
                </a:moveTo>
                <a:lnTo>
                  <a:pt x="0" y="363639"/>
                </a:lnTo>
              </a:path>
            </a:pathLst>
          </a:custGeom>
          <a:ln w="18032">
            <a:solidFill>
              <a:srgbClr val="B1562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0436566" y="7670698"/>
            <a:ext cx="59690" cy="578485"/>
          </a:xfrm>
          <a:custGeom>
            <a:avLst/>
            <a:gdLst/>
            <a:ahLst/>
            <a:cxnLst/>
            <a:rect l="l" t="t" r="r" b="b"/>
            <a:pathLst>
              <a:path w="59690" h="578484">
                <a:moveTo>
                  <a:pt x="9292" y="577856"/>
                </a:moveTo>
                <a:lnTo>
                  <a:pt x="23647" y="524759"/>
                </a:lnTo>
                <a:lnTo>
                  <a:pt x="31266" y="485942"/>
                </a:lnTo>
                <a:lnTo>
                  <a:pt x="31894" y="482928"/>
                </a:lnTo>
                <a:lnTo>
                  <a:pt x="32270" y="480040"/>
                </a:lnTo>
                <a:lnTo>
                  <a:pt x="33526" y="470873"/>
                </a:lnTo>
                <a:lnTo>
                  <a:pt x="34781" y="461958"/>
                </a:lnTo>
                <a:lnTo>
                  <a:pt x="35284" y="458944"/>
                </a:lnTo>
                <a:lnTo>
                  <a:pt x="36037" y="452917"/>
                </a:lnTo>
                <a:lnTo>
                  <a:pt x="40730" y="398484"/>
                </a:lnTo>
                <a:lnTo>
                  <a:pt x="42190" y="325719"/>
                </a:lnTo>
                <a:lnTo>
                  <a:pt x="42064" y="313664"/>
                </a:lnTo>
                <a:lnTo>
                  <a:pt x="38876" y="252957"/>
                </a:lnTo>
                <a:lnTo>
                  <a:pt x="31684" y="180356"/>
                </a:lnTo>
                <a:lnTo>
                  <a:pt x="24034" y="126070"/>
                </a:lnTo>
                <a:lnTo>
                  <a:pt x="14816" y="71949"/>
                </a:lnTo>
                <a:lnTo>
                  <a:pt x="3974" y="17916"/>
                </a:lnTo>
                <a:lnTo>
                  <a:pt x="0" y="0"/>
                </a:lnTo>
                <a:lnTo>
                  <a:pt x="12498" y="34652"/>
                </a:lnTo>
                <a:lnTo>
                  <a:pt x="32455" y="105699"/>
                </a:lnTo>
                <a:lnTo>
                  <a:pt x="47040" y="178155"/>
                </a:lnTo>
                <a:lnTo>
                  <a:pt x="56253" y="251596"/>
                </a:lnTo>
                <a:lnTo>
                  <a:pt x="59402" y="307102"/>
                </a:lnTo>
                <a:lnTo>
                  <a:pt x="59556" y="319691"/>
                </a:lnTo>
                <a:lnTo>
                  <a:pt x="59453" y="344156"/>
                </a:lnTo>
                <a:lnTo>
                  <a:pt x="58890" y="362635"/>
                </a:lnTo>
                <a:lnTo>
                  <a:pt x="57886" y="381219"/>
                </a:lnTo>
                <a:lnTo>
                  <a:pt x="57509" y="387372"/>
                </a:lnTo>
                <a:lnTo>
                  <a:pt x="56756" y="393525"/>
                </a:lnTo>
                <a:lnTo>
                  <a:pt x="56253" y="399677"/>
                </a:lnTo>
                <a:lnTo>
                  <a:pt x="48660" y="454887"/>
                </a:lnTo>
                <a:lnTo>
                  <a:pt x="35912" y="508920"/>
                </a:lnTo>
                <a:lnTo>
                  <a:pt x="17000" y="561099"/>
                </a:lnTo>
                <a:lnTo>
                  <a:pt x="9292" y="57785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9303239" y="7670699"/>
            <a:ext cx="59690" cy="578485"/>
          </a:xfrm>
          <a:custGeom>
            <a:avLst/>
            <a:gdLst/>
            <a:ahLst/>
            <a:cxnLst/>
            <a:rect l="l" t="t" r="r" b="b"/>
            <a:pathLst>
              <a:path w="59690" h="578484">
                <a:moveTo>
                  <a:pt x="50203" y="577856"/>
                </a:moveTo>
                <a:lnTo>
                  <a:pt x="29303" y="526596"/>
                </a:lnTo>
                <a:lnTo>
                  <a:pt x="14599" y="473040"/>
                </a:lnTo>
                <a:lnTo>
                  <a:pt x="6795" y="430441"/>
                </a:lnTo>
                <a:lnTo>
                  <a:pt x="6104" y="424288"/>
                </a:lnTo>
                <a:lnTo>
                  <a:pt x="5263" y="418136"/>
                </a:lnTo>
                <a:lnTo>
                  <a:pt x="4108" y="408969"/>
                </a:lnTo>
                <a:lnTo>
                  <a:pt x="3152" y="398484"/>
                </a:lnTo>
                <a:lnTo>
                  <a:pt x="2726" y="393525"/>
                </a:lnTo>
                <a:lnTo>
                  <a:pt x="1998" y="387372"/>
                </a:lnTo>
                <a:lnTo>
                  <a:pt x="1633" y="380309"/>
                </a:lnTo>
                <a:lnTo>
                  <a:pt x="629" y="362635"/>
                </a:lnTo>
                <a:lnTo>
                  <a:pt x="85" y="344156"/>
                </a:lnTo>
                <a:lnTo>
                  <a:pt x="793" y="288551"/>
                </a:lnTo>
                <a:lnTo>
                  <a:pt x="7211" y="214781"/>
                </a:lnTo>
                <a:lnTo>
                  <a:pt x="19138" y="141764"/>
                </a:lnTo>
                <a:lnTo>
                  <a:pt x="36314" y="69941"/>
                </a:lnTo>
                <a:lnTo>
                  <a:pt x="59508" y="0"/>
                </a:lnTo>
                <a:lnTo>
                  <a:pt x="55528" y="17916"/>
                </a:lnTo>
                <a:lnTo>
                  <a:pt x="51732" y="35880"/>
                </a:lnTo>
                <a:lnTo>
                  <a:pt x="41448" y="89958"/>
                </a:lnTo>
                <a:lnTo>
                  <a:pt x="32787" y="144150"/>
                </a:lnTo>
                <a:lnTo>
                  <a:pt x="23826" y="216633"/>
                </a:lnTo>
                <a:lnTo>
                  <a:pt x="18435" y="289304"/>
                </a:lnTo>
                <a:lnTo>
                  <a:pt x="17719" y="307512"/>
                </a:lnTo>
                <a:lnTo>
                  <a:pt x="17455" y="313664"/>
                </a:lnTo>
                <a:lnTo>
                  <a:pt x="17506" y="319691"/>
                </a:lnTo>
                <a:lnTo>
                  <a:pt x="17355" y="325719"/>
                </a:lnTo>
                <a:lnTo>
                  <a:pt x="17229" y="356106"/>
                </a:lnTo>
                <a:lnTo>
                  <a:pt x="18780" y="398484"/>
                </a:lnTo>
                <a:lnTo>
                  <a:pt x="23545" y="452917"/>
                </a:lnTo>
                <a:lnTo>
                  <a:pt x="23834" y="455931"/>
                </a:lnTo>
                <a:lnTo>
                  <a:pt x="24248" y="458944"/>
                </a:lnTo>
                <a:lnTo>
                  <a:pt x="24713" y="461958"/>
                </a:lnTo>
                <a:lnTo>
                  <a:pt x="25994" y="470873"/>
                </a:lnTo>
                <a:lnTo>
                  <a:pt x="27651" y="482928"/>
                </a:lnTo>
                <a:lnTo>
                  <a:pt x="28292" y="485941"/>
                </a:lnTo>
                <a:lnTo>
                  <a:pt x="28794" y="488955"/>
                </a:lnTo>
                <a:lnTo>
                  <a:pt x="32071" y="506911"/>
                </a:lnTo>
                <a:lnTo>
                  <a:pt x="35898" y="524759"/>
                </a:lnTo>
                <a:lnTo>
                  <a:pt x="40247" y="542525"/>
                </a:lnTo>
                <a:lnTo>
                  <a:pt x="45041" y="560220"/>
                </a:lnTo>
                <a:lnTo>
                  <a:pt x="50203" y="57785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9831072" y="7213512"/>
            <a:ext cx="105990" cy="15595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10269946" y="7956363"/>
            <a:ext cx="384810" cy="583565"/>
          </a:xfrm>
          <a:custGeom>
            <a:avLst/>
            <a:gdLst/>
            <a:ahLst/>
            <a:cxnLst/>
            <a:rect l="l" t="t" r="r" b="b"/>
            <a:pathLst>
              <a:path w="384809" h="583565">
                <a:moveTo>
                  <a:pt x="83197" y="230680"/>
                </a:moveTo>
                <a:lnTo>
                  <a:pt x="53734" y="221846"/>
                </a:lnTo>
                <a:lnTo>
                  <a:pt x="28121" y="193999"/>
                </a:lnTo>
                <a:lnTo>
                  <a:pt x="15999" y="168184"/>
                </a:lnTo>
                <a:lnTo>
                  <a:pt x="25609" y="158778"/>
                </a:lnTo>
                <a:lnTo>
                  <a:pt x="49063" y="153704"/>
                </a:lnTo>
                <a:lnTo>
                  <a:pt x="78473" y="140885"/>
                </a:lnTo>
                <a:lnTo>
                  <a:pt x="110521" y="114716"/>
                </a:lnTo>
                <a:lnTo>
                  <a:pt x="185832" y="46176"/>
                </a:lnTo>
                <a:lnTo>
                  <a:pt x="214222" y="21283"/>
                </a:lnTo>
                <a:lnTo>
                  <a:pt x="236561" y="4018"/>
                </a:lnTo>
                <a:lnTo>
                  <a:pt x="239197" y="2260"/>
                </a:lnTo>
                <a:lnTo>
                  <a:pt x="241458" y="878"/>
                </a:lnTo>
                <a:lnTo>
                  <a:pt x="243467" y="0"/>
                </a:lnTo>
                <a:lnTo>
                  <a:pt x="263024" y="2946"/>
                </a:lnTo>
                <a:lnTo>
                  <a:pt x="280321" y="23104"/>
                </a:lnTo>
                <a:lnTo>
                  <a:pt x="293474" y="48064"/>
                </a:lnTo>
                <a:lnTo>
                  <a:pt x="300599" y="65420"/>
                </a:lnTo>
                <a:lnTo>
                  <a:pt x="300976" y="66550"/>
                </a:lnTo>
                <a:lnTo>
                  <a:pt x="301177" y="67052"/>
                </a:lnTo>
                <a:lnTo>
                  <a:pt x="301227" y="67429"/>
                </a:lnTo>
                <a:lnTo>
                  <a:pt x="302564" y="67429"/>
                </a:lnTo>
                <a:lnTo>
                  <a:pt x="304115" y="69061"/>
                </a:lnTo>
                <a:lnTo>
                  <a:pt x="340263" y="111864"/>
                </a:lnTo>
                <a:lnTo>
                  <a:pt x="366899" y="157586"/>
                </a:lnTo>
                <a:lnTo>
                  <a:pt x="374082" y="174662"/>
                </a:lnTo>
                <a:lnTo>
                  <a:pt x="175410" y="174662"/>
                </a:lnTo>
                <a:lnTo>
                  <a:pt x="166620" y="182699"/>
                </a:lnTo>
                <a:lnTo>
                  <a:pt x="119747" y="218350"/>
                </a:lnTo>
                <a:lnTo>
                  <a:pt x="83197" y="230680"/>
                </a:lnTo>
                <a:close/>
              </a:path>
              <a:path w="384809" h="583565">
                <a:moveTo>
                  <a:pt x="302564" y="67429"/>
                </a:moveTo>
                <a:lnTo>
                  <a:pt x="301227" y="67429"/>
                </a:lnTo>
                <a:lnTo>
                  <a:pt x="301353" y="67052"/>
                </a:lnTo>
                <a:lnTo>
                  <a:pt x="301730" y="66550"/>
                </a:lnTo>
                <a:lnTo>
                  <a:pt x="302564" y="67429"/>
                </a:lnTo>
                <a:close/>
              </a:path>
              <a:path w="384809" h="583565">
                <a:moveTo>
                  <a:pt x="347359" y="394780"/>
                </a:moveTo>
                <a:lnTo>
                  <a:pt x="152180" y="394780"/>
                </a:lnTo>
                <a:lnTo>
                  <a:pt x="176662" y="367787"/>
                </a:lnTo>
                <a:lnTo>
                  <a:pt x="194527" y="343172"/>
                </a:lnTo>
                <a:lnTo>
                  <a:pt x="205471" y="325244"/>
                </a:lnTo>
                <a:lnTo>
                  <a:pt x="209187" y="318310"/>
                </a:lnTo>
                <a:lnTo>
                  <a:pt x="207388" y="302593"/>
                </a:lnTo>
                <a:lnTo>
                  <a:pt x="201575" y="264427"/>
                </a:lnTo>
                <a:lnTo>
                  <a:pt x="191123" y="217290"/>
                </a:lnTo>
                <a:lnTo>
                  <a:pt x="175410" y="174662"/>
                </a:lnTo>
                <a:lnTo>
                  <a:pt x="374082" y="174662"/>
                </a:lnTo>
                <a:lnTo>
                  <a:pt x="374421" y="175544"/>
                </a:lnTo>
                <a:lnTo>
                  <a:pt x="376567" y="181569"/>
                </a:lnTo>
                <a:lnTo>
                  <a:pt x="376753" y="223367"/>
                </a:lnTo>
                <a:lnTo>
                  <a:pt x="377964" y="259514"/>
                </a:lnTo>
                <a:lnTo>
                  <a:pt x="381715" y="312786"/>
                </a:lnTo>
                <a:lnTo>
                  <a:pt x="384728" y="338025"/>
                </a:lnTo>
                <a:lnTo>
                  <a:pt x="381144" y="344398"/>
                </a:lnTo>
                <a:lnTo>
                  <a:pt x="370838" y="361332"/>
                </a:lnTo>
                <a:lnTo>
                  <a:pt x="354481" y="385541"/>
                </a:lnTo>
                <a:lnTo>
                  <a:pt x="347359" y="394780"/>
                </a:lnTo>
                <a:close/>
              </a:path>
              <a:path w="384809" h="583565">
                <a:moveTo>
                  <a:pt x="27681" y="583380"/>
                </a:moveTo>
                <a:lnTo>
                  <a:pt x="11510" y="568250"/>
                </a:lnTo>
                <a:lnTo>
                  <a:pt x="6146" y="525620"/>
                </a:lnTo>
                <a:lnTo>
                  <a:pt x="6146" y="520597"/>
                </a:lnTo>
                <a:lnTo>
                  <a:pt x="20773" y="481232"/>
                </a:lnTo>
                <a:lnTo>
                  <a:pt x="27618" y="473008"/>
                </a:lnTo>
                <a:lnTo>
                  <a:pt x="0" y="436280"/>
                </a:lnTo>
                <a:lnTo>
                  <a:pt x="5942" y="409440"/>
                </a:lnTo>
                <a:lnTo>
                  <a:pt x="33428" y="393760"/>
                </a:lnTo>
                <a:lnTo>
                  <a:pt x="70436" y="390511"/>
                </a:lnTo>
                <a:lnTo>
                  <a:pt x="89876" y="392127"/>
                </a:lnTo>
                <a:lnTo>
                  <a:pt x="107008" y="393273"/>
                </a:lnTo>
                <a:lnTo>
                  <a:pt x="121644" y="394042"/>
                </a:lnTo>
                <a:lnTo>
                  <a:pt x="133596" y="394529"/>
                </a:lnTo>
                <a:lnTo>
                  <a:pt x="145651" y="394780"/>
                </a:lnTo>
                <a:lnTo>
                  <a:pt x="347359" y="394780"/>
                </a:lnTo>
                <a:lnTo>
                  <a:pt x="332744" y="413740"/>
                </a:lnTo>
                <a:lnTo>
                  <a:pt x="327231" y="420068"/>
                </a:lnTo>
                <a:lnTo>
                  <a:pt x="321632" y="426407"/>
                </a:lnTo>
                <a:lnTo>
                  <a:pt x="293876" y="454200"/>
                </a:lnTo>
                <a:lnTo>
                  <a:pt x="237281" y="491440"/>
                </a:lnTo>
                <a:lnTo>
                  <a:pt x="217443" y="498121"/>
                </a:lnTo>
                <a:lnTo>
                  <a:pt x="131587" y="498121"/>
                </a:lnTo>
                <a:lnTo>
                  <a:pt x="128458" y="503516"/>
                </a:lnTo>
                <a:lnTo>
                  <a:pt x="118795" y="517646"/>
                </a:lnTo>
                <a:lnTo>
                  <a:pt x="102187" y="537427"/>
                </a:lnTo>
                <a:lnTo>
                  <a:pt x="78222" y="559774"/>
                </a:lnTo>
                <a:lnTo>
                  <a:pt x="51103" y="578169"/>
                </a:lnTo>
                <a:lnTo>
                  <a:pt x="27681" y="583380"/>
                </a:lnTo>
                <a:close/>
              </a:path>
              <a:path w="384809" h="583565">
                <a:moveTo>
                  <a:pt x="167374" y="504525"/>
                </a:moveTo>
                <a:lnTo>
                  <a:pt x="166369" y="504399"/>
                </a:lnTo>
                <a:lnTo>
                  <a:pt x="164486" y="504399"/>
                </a:lnTo>
                <a:lnTo>
                  <a:pt x="151668" y="502977"/>
                </a:lnTo>
                <a:lnTo>
                  <a:pt x="141711" y="501024"/>
                </a:lnTo>
                <a:lnTo>
                  <a:pt x="134979" y="499190"/>
                </a:lnTo>
                <a:lnTo>
                  <a:pt x="131838" y="498121"/>
                </a:lnTo>
                <a:lnTo>
                  <a:pt x="217443" y="498121"/>
                </a:lnTo>
                <a:lnTo>
                  <a:pt x="211337" y="500177"/>
                </a:lnTo>
                <a:lnTo>
                  <a:pt x="187772" y="504087"/>
                </a:lnTo>
                <a:lnTo>
                  <a:pt x="167374" y="504525"/>
                </a:lnTo>
                <a:close/>
              </a:path>
            </a:pathLst>
          </a:custGeom>
          <a:solidFill>
            <a:srgbClr val="828AA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10269946" y="7956236"/>
            <a:ext cx="316230" cy="583565"/>
          </a:xfrm>
          <a:custGeom>
            <a:avLst/>
            <a:gdLst/>
            <a:ahLst/>
            <a:cxnLst/>
            <a:rect l="l" t="t" r="r" b="b"/>
            <a:pathLst>
              <a:path w="316229" h="583565">
                <a:moveTo>
                  <a:pt x="85849" y="230649"/>
                </a:moveTo>
                <a:lnTo>
                  <a:pt x="54842" y="222729"/>
                </a:lnTo>
                <a:lnTo>
                  <a:pt x="28120" y="194125"/>
                </a:lnTo>
                <a:lnTo>
                  <a:pt x="15946" y="168307"/>
                </a:lnTo>
                <a:lnTo>
                  <a:pt x="25562" y="158888"/>
                </a:lnTo>
                <a:lnTo>
                  <a:pt x="49045" y="153777"/>
                </a:lnTo>
                <a:lnTo>
                  <a:pt x="78472" y="140885"/>
                </a:lnTo>
                <a:lnTo>
                  <a:pt x="116807" y="109230"/>
                </a:lnTo>
                <a:lnTo>
                  <a:pt x="164784" y="65451"/>
                </a:lnTo>
                <a:lnTo>
                  <a:pt x="210853" y="24167"/>
                </a:lnTo>
                <a:lnTo>
                  <a:pt x="243467" y="0"/>
                </a:lnTo>
                <a:lnTo>
                  <a:pt x="264536" y="4269"/>
                </a:lnTo>
                <a:lnTo>
                  <a:pt x="282816" y="27467"/>
                </a:lnTo>
                <a:lnTo>
                  <a:pt x="288644" y="39213"/>
                </a:lnTo>
                <a:lnTo>
                  <a:pt x="257632" y="39213"/>
                </a:lnTo>
                <a:lnTo>
                  <a:pt x="240204" y="48682"/>
                </a:lnTo>
                <a:lnTo>
                  <a:pt x="179430" y="110121"/>
                </a:lnTo>
                <a:lnTo>
                  <a:pt x="144850" y="138122"/>
                </a:lnTo>
                <a:lnTo>
                  <a:pt x="112177" y="156706"/>
                </a:lnTo>
                <a:lnTo>
                  <a:pt x="80105" y="166626"/>
                </a:lnTo>
                <a:lnTo>
                  <a:pt x="61599" y="178196"/>
                </a:lnTo>
                <a:lnTo>
                  <a:pt x="67015" y="193262"/>
                </a:lnTo>
                <a:lnTo>
                  <a:pt x="91123" y="199876"/>
                </a:lnTo>
                <a:lnTo>
                  <a:pt x="144211" y="199876"/>
                </a:lnTo>
                <a:lnTo>
                  <a:pt x="124814" y="215473"/>
                </a:lnTo>
                <a:lnTo>
                  <a:pt x="85849" y="230649"/>
                </a:lnTo>
                <a:close/>
              </a:path>
              <a:path w="316229" h="583565">
                <a:moveTo>
                  <a:pt x="316044" y="208942"/>
                </a:moveTo>
                <a:lnTo>
                  <a:pt x="298713" y="128407"/>
                </a:lnTo>
                <a:lnTo>
                  <a:pt x="284676" y="75595"/>
                </a:lnTo>
                <a:lnTo>
                  <a:pt x="271719" y="47024"/>
                </a:lnTo>
                <a:lnTo>
                  <a:pt x="257632" y="39213"/>
                </a:lnTo>
                <a:lnTo>
                  <a:pt x="288644" y="39213"/>
                </a:lnTo>
                <a:lnTo>
                  <a:pt x="295892" y="53820"/>
                </a:lnTo>
                <a:lnTo>
                  <a:pt x="301353" y="67554"/>
                </a:lnTo>
                <a:lnTo>
                  <a:pt x="316044" y="208942"/>
                </a:lnTo>
                <a:close/>
              </a:path>
              <a:path w="316229" h="583565">
                <a:moveTo>
                  <a:pt x="144211" y="199876"/>
                </a:moveTo>
                <a:lnTo>
                  <a:pt x="91123" y="199876"/>
                </a:lnTo>
                <a:lnTo>
                  <a:pt x="128699" y="186089"/>
                </a:lnTo>
                <a:lnTo>
                  <a:pt x="162139" y="160344"/>
                </a:lnTo>
                <a:lnTo>
                  <a:pt x="180370" y="139943"/>
                </a:lnTo>
                <a:lnTo>
                  <a:pt x="187958" y="126511"/>
                </a:lnTo>
                <a:lnTo>
                  <a:pt x="189473" y="121673"/>
                </a:lnTo>
                <a:lnTo>
                  <a:pt x="204403" y="174788"/>
                </a:lnTo>
                <a:lnTo>
                  <a:pt x="175410" y="174788"/>
                </a:lnTo>
                <a:lnTo>
                  <a:pt x="144211" y="199876"/>
                </a:lnTo>
                <a:close/>
              </a:path>
              <a:path w="316229" h="583565">
                <a:moveTo>
                  <a:pt x="190271" y="394905"/>
                </a:moveTo>
                <a:lnTo>
                  <a:pt x="152180" y="394905"/>
                </a:lnTo>
                <a:lnTo>
                  <a:pt x="176661" y="367913"/>
                </a:lnTo>
                <a:lnTo>
                  <a:pt x="194527" y="343298"/>
                </a:lnTo>
                <a:lnTo>
                  <a:pt x="205471" y="325369"/>
                </a:lnTo>
                <a:lnTo>
                  <a:pt x="209187" y="318436"/>
                </a:lnTo>
                <a:lnTo>
                  <a:pt x="207388" y="302718"/>
                </a:lnTo>
                <a:lnTo>
                  <a:pt x="201575" y="264552"/>
                </a:lnTo>
                <a:lnTo>
                  <a:pt x="191123" y="217416"/>
                </a:lnTo>
                <a:lnTo>
                  <a:pt x="175410" y="174788"/>
                </a:lnTo>
                <a:lnTo>
                  <a:pt x="204403" y="174788"/>
                </a:lnTo>
                <a:lnTo>
                  <a:pt x="237439" y="292318"/>
                </a:lnTo>
                <a:lnTo>
                  <a:pt x="250991" y="292318"/>
                </a:lnTo>
                <a:lnTo>
                  <a:pt x="239960" y="323152"/>
                </a:lnTo>
                <a:lnTo>
                  <a:pt x="218862" y="361831"/>
                </a:lnTo>
                <a:lnTo>
                  <a:pt x="190271" y="394905"/>
                </a:lnTo>
                <a:close/>
              </a:path>
              <a:path w="316229" h="583565">
                <a:moveTo>
                  <a:pt x="250991" y="292318"/>
                </a:moveTo>
                <a:lnTo>
                  <a:pt x="237439" y="292318"/>
                </a:lnTo>
                <a:lnTo>
                  <a:pt x="242223" y="283367"/>
                </a:lnTo>
                <a:lnTo>
                  <a:pt x="253386" y="261868"/>
                </a:lnTo>
                <a:lnTo>
                  <a:pt x="266151" y="235848"/>
                </a:lnTo>
                <a:lnTo>
                  <a:pt x="275737" y="213337"/>
                </a:lnTo>
                <a:lnTo>
                  <a:pt x="256935" y="275703"/>
                </a:lnTo>
                <a:lnTo>
                  <a:pt x="250991" y="292318"/>
                </a:lnTo>
                <a:close/>
              </a:path>
              <a:path w="316229" h="583565">
                <a:moveTo>
                  <a:pt x="27665" y="583506"/>
                </a:moveTo>
                <a:lnTo>
                  <a:pt x="11458" y="568375"/>
                </a:lnTo>
                <a:lnTo>
                  <a:pt x="6021" y="525745"/>
                </a:lnTo>
                <a:lnTo>
                  <a:pt x="7824" y="510126"/>
                </a:lnTo>
                <a:lnTo>
                  <a:pt x="12252" y="496284"/>
                </a:lnTo>
                <a:lnTo>
                  <a:pt x="18964" y="484020"/>
                </a:lnTo>
                <a:lnTo>
                  <a:pt x="27618" y="473133"/>
                </a:lnTo>
                <a:lnTo>
                  <a:pt x="0" y="436405"/>
                </a:lnTo>
                <a:lnTo>
                  <a:pt x="5942" y="409565"/>
                </a:lnTo>
                <a:lnTo>
                  <a:pt x="33428" y="393885"/>
                </a:lnTo>
                <a:lnTo>
                  <a:pt x="70436" y="390636"/>
                </a:lnTo>
                <a:lnTo>
                  <a:pt x="104451" y="393263"/>
                </a:lnTo>
                <a:lnTo>
                  <a:pt x="130190" y="394513"/>
                </a:lnTo>
                <a:lnTo>
                  <a:pt x="146488" y="394892"/>
                </a:lnTo>
                <a:lnTo>
                  <a:pt x="190271" y="394905"/>
                </a:lnTo>
                <a:lnTo>
                  <a:pt x="187692" y="397889"/>
                </a:lnTo>
                <a:lnTo>
                  <a:pt x="140502" y="437472"/>
                </a:lnTo>
                <a:lnTo>
                  <a:pt x="82624" y="475448"/>
                </a:lnTo>
                <a:lnTo>
                  <a:pt x="49655" y="492659"/>
                </a:lnTo>
                <a:lnTo>
                  <a:pt x="35050" y="508457"/>
                </a:lnTo>
                <a:lnTo>
                  <a:pt x="32264" y="542195"/>
                </a:lnTo>
                <a:lnTo>
                  <a:pt x="47836" y="562839"/>
                </a:lnTo>
                <a:lnTo>
                  <a:pt x="73888" y="562839"/>
                </a:lnTo>
                <a:lnTo>
                  <a:pt x="51101" y="578295"/>
                </a:lnTo>
                <a:lnTo>
                  <a:pt x="27665" y="583506"/>
                </a:lnTo>
                <a:close/>
              </a:path>
              <a:path w="316229" h="583565">
                <a:moveTo>
                  <a:pt x="73888" y="562839"/>
                </a:moveTo>
                <a:lnTo>
                  <a:pt x="47836" y="562839"/>
                </a:lnTo>
                <a:lnTo>
                  <a:pt x="81031" y="544329"/>
                </a:lnTo>
                <a:lnTo>
                  <a:pt x="131587" y="498246"/>
                </a:lnTo>
                <a:lnTo>
                  <a:pt x="128458" y="503642"/>
                </a:lnTo>
                <a:lnTo>
                  <a:pt x="118795" y="517772"/>
                </a:lnTo>
                <a:lnTo>
                  <a:pt x="102187" y="537553"/>
                </a:lnTo>
                <a:lnTo>
                  <a:pt x="78221" y="559900"/>
                </a:lnTo>
                <a:lnTo>
                  <a:pt x="73888" y="562839"/>
                </a:lnTo>
                <a:close/>
              </a:path>
              <a:path w="316229" h="583565">
                <a:moveTo>
                  <a:pt x="78221" y="559900"/>
                </a:moveTo>
                <a:close/>
              </a:path>
            </a:pathLst>
          </a:custGeom>
          <a:solidFill>
            <a:srgbClr val="61698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10297564" y="8267265"/>
            <a:ext cx="305000" cy="19362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8864488" y="7400229"/>
            <a:ext cx="972819" cy="1196340"/>
          </a:xfrm>
          <a:custGeom>
            <a:avLst/>
            <a:gdLst/>
            <a:ahLst/>
            <a:cxnLst/>
            <a:rect l="l" t="t" r="r" b="b"/>
            <a:pathLst>
              <a:path w="972820" h="1196340">
                <a:moveTo>
                  <a:pt x="737005" y="1196236"/>
                </a:moveTo>
                <a:lnTo>
                  <a:pt x="682496" y="1192789"/>
                </a:lnTo>
                <a:lnTo>
                  <a:pt x="637398" y="1180429"/>
                </a:lnTo>
                <a:lnTo>
                  <a:pt x="583826" y="1157801"/>
                </a:lnTo>
                <a:lnTo>
                  <a:pt x="540954" y="1134042"/>
                </a:lnTo>
                <a:lnTo>
                  <a:pt x="528759" y="1114369"/>
                </a:lnTo>
                <a:lnTo>
                  <a:pt x="509988" y="1070861"/>
                </a:lnTo>
                <a:lnTo>
                  <a:pt x="477514" y="1005079"/>
                </a:lnTo>
                <a:lnTo>
                  <a:pt x="430366" y="922535"/>
                </a:lnTo>
                <a:lnTo>
                  <a:pt x="395765" y="896894"/>
                </a:lnTo>
                <a:lnTo>
                  <a:pt x="359215" y="869224"/>
                </a:lnTo>
                <a:lnTo>
                  <a:pt x="321039" y="839819"/>
                </a:lnTo>
                <a:lnTo>
                  <a:pt x="241101" y="776990"/>
                </a:lnTo>
                <a:lnTo>
                  <a:pt x="158539" y="710771"/>
                </a:lnTo>
                <a:lnTo>
                  <a:pt x="25402" y="601964"/>
                </a:lnTo>
                <a:lnTo>
                  <a:pt x="2270" y="565880"/>
                </a:lnTo>
                <a:lnTo>
                  <a:pt x="0" y="544559"/>
                </a:lnTo>
                <a:lnTo>
                  <a:pt x="4470" y="523109"/>
                </a:lnTo>
                <a:lnTo>
                  <a:pt x="7145" y="516077"/>
                </a:lnTo>
                <a:lnTo>
                  <a:pt x="9744" y="509171"/>
                </a:lnTo>
                <a:lnTo>
                  <a:pt x="51551" y="400658"/>
                </a:lnTo>
                <a:lnTo>
                  <a:pt x="71219" y="350018"/>
                </a:lnTo>
                <a:lnTo>
                  <a:pt x="89741" y="302614"/>
                </a:lnTo>
                <a:lnTo>
                  <a:pt x="106907" y="258918"/>
                </a:lnTo>
                <a:lnTo>
                  <a:pt x="122284" y="219973"/>
                </a:lnTo>
                <a:lnTo>
                  <a:pt x="145607" y="161478"/>
                </a:lnTo>
                <a:lnTo>
                  <a:pt x="153887" y="140688"/>
                </a:lnTo>
                <a:lnTo>
                  <a:pt x="165208" y="112507"/>
                </a:lnTo>
                <a:lnTo>
                  <a:pt x="222830" y="2762"/>
                </a:lnTo>
                <a:lnTo>
                  <a:pt x="228317" y="0"/>
                </a:lnTo>
                <a:lnTo>
                  <a:pt x="235738" y="376"/>
                </a:lnTo>
                <a:lnTo>
                  <a:pt x="236341" y="376"/>
                </a:lnTo>
                <a:lnTo>
                  <a:pt x="236944" y="502"/>
                </a:lnTo>
                <a:lnTo>
                  <a:pt x="237609" y="502"/>
                </a:lnTo>
                <a:lnTo>
                  <a:pt x="240484" y="1130"/>
                </a:lnTo>
                <a:lnTo>
                  <a:pt x="267356" y="32898"/>
                </a:lnTo>
                <a:lnTo>
                  <a:pt x="268498" y="36665"/>
                </a:lnTo>
                <a:lnTo>
                  <a:pt x="268900" y="38046"/>
                </a:lnTo>
                <a:lnTo>
                  <a:pt x="274513" y="75842"/>
                </a:lnTo>
                <a:lnTo>
                  <a:pt x="274651" y="77348"/>
                </a:lnTo>
                <a:lnTo>
                  <a:pt x="274777" y="80362"/>
                </a:lnTo>
                <a:lnTo>
                  <a:pt x="274915" y="82623"/>
                </a:lnTo>
                <a:lnTo>
                  <a:pt x="275091" y="107418"/>
                </a:lnTo>
                <a:lnTo>
                  <a:pt x="273792" y="135109"/>
                </a:lnTo>
                <a:lnTo>
                  <a:pt x="270848" y="167133"/>
                </a:lnTo>
                <a:lnTo>
                  <a:pt x="266087" y="203794"/>
                </a:lnTo>
                <a:lnTo>
                  <a:pt x="261075" y="214879"/>
                </a:lnTo>
                <a:lnTo>
                  <a:pt x="255876" y="226459"/>
                </a:lnTo>
                <a:lnTo>
                  <a:pt x="250503" y="238509"/>
                </a:lnTo>
                <a:lnTo>
                  <a:pt x="244967" y="251007"/>
                </a:lnTo>
                <a:lnTo>
                  <a:pt x="243159" y="254900"/>
                </a:lnTo>
                <a:lnTo>
                  <a:pt x="241289" y="259061"/>
                </a:lnTo>
                <a:lnTo>
                  <a:pt x="239555" y="263062"/>
                </a:lnTo>
                <a:lnTo>
                  <a:pt x="226143" y="293507"/>
                </a:lnTo>
                <a:lnTo>
                  <a:pt x="212064" y="325719"/>
                </a:lnTo>
                <a:lnTo>
                  <a:pt x="197422" y="359438"/>
                </a:lnTo>
                <a:lnTo>
                  <a:pt x="182322" y="394404"/>
                </a:lnTo>
                <a:lnTo>
                  <a:pt x="180049" y="399552"/>
                </a:lnTo>
                <a:lnTo>
                  <a:pt x="165123" y="434193"/>
                </a:lnTo>
                <a:lnTo>
                  <a:pt x="154697" y="458569"/>
                </a:lnTo>
                <a:lnTo>
                  <a:pt x="152362" y="463968"/>
                </a:lnTo>
                <a:lnTo>
                  <a:pt x="150026" y="469493"/>
                </a:lnTo>
                <a:lnTo>
                  <a:pt x="147678" y="474892"/>
                </a:lnTo>
                <a:lnTo>
                  <a:pt x="121937" y="535038"/>
                </a:lnTo>
                <a:lnTo>
                  <a:pt x="471828" y="843806"/>
                </a:lnTo>
                <a:lnTo>
                  <a:pt x="474703" y="846443"/>
                </a:lnTo>
                <a:lnTo>
                  <a:pt x="478508" y="849707"/>
                </a:lnTo>
                <a:lnTo>
                  <a:pt x="479173" y="850335"/>
                </a:lnTo>
                <a:lnTo>
                  <a:pt x="479713" y="850712"/>
                </a:lnTo>
                <a:lnTo>
                  <a:pt x="480115" y="851089"/>
                </a:lnTo>
                <a:lnTo>
                  <a:pt x="480844" y="851717"/>
                </a:lnTo>
                <a:lnTo>
                  <a:pt x="481245" y="852093"/>
                </a:lnTo>
                <a:lnTo>
                  <a:pt x="777381" y="852093"/>
                </a:lnTo>
                <a:lnTo>
                  <a:pt x="771736" y="873183"/>
                </a:lnTo>
                <a:lnTo>
                  <a:pt x="756034" y="887503"/>
                </a:lnTo>
                <a:lnTo>
                  <a:pt x="642786" y="887503"/>
                </a:lnTo>
                <a:lnTo>
                  <a:pt x="648959" y="932536"/>
                </a:lnTo>
                <a:lnTo>
                  <a:pt x="661890" y="979088"/>
                </a:lnTo>
                <a:lnTo>
                  <a:pt x="674696" y="1015539"/>
                </a:lnTo>
                <a:lnTo>
                  <a:pt x="705083" y="1045293"/>
                </a:lnTo>
                <a:lnTo>
                  <a:pt x="766683" y="1070955"/>
                </a:lnTo>
                <a:lnTo>
                  <a:pt x="915015" y="1070955"/>
                </a:lnTo>
                <a:lnTo>
                  <a:pt x="913369" y="1081377"/>
                </a:lnTo>
                <a:lnTo>
                  <a:pt x="948266" y="1104756"/>
                </a:lnTo>
                <a:lnTo>
                  <a:pt x="970359" y="1152447"/>
                </a:lnTo>
                <a:lnTo>
                  <a:pt x="833409" y="1152447"/>
                </a:lnTo>
                <a:lnTo>
                  <a:pt x="830974" y="1154964"/>
                </a:lnTo>
                <a:lnTo>
                  <a:pt x="805721" y="1174296"/>
                </a:lnTo>
                <a:lnTo>
                  <a:pt x="804855" y="1174923"/>
                </a:lnTo>
                <a:lnTo>
                  <a:pt x="786633" y="1184084"/>
                </a:lnTo>
                <a:lnTo>
                  <a:pt x="764000" y="1191702"/>
                </a:lnTo>
                <a:lnTo>
                  <a:pt x="737005" y="1196236"/>
                </a:lnTo>
                <a:close/>
              </a:path>
              <a:path w="972820" h="1196340">
                <a:moveTo>
                  <a:pt x="777381" y="852093"/>
                </a:moveTo>
                <a:lnTo>
                  <a:pt x="481245" y="852093"/>
                </a:lnTo>
                <a:lnTo>
                  <a:pt x="479573" y="837371"/>
                </a:lnTo>
                <a:lnTo>
                  <a:pt x="478698" y="807957"/>
                </a:lnTo>
                <a:lnTo>
                  <a:pt x="483928" y="778920"/>
                </a:lnTo>
                <a:lnTo>
                  <a:pt x="500570" y="765327"/>
                </a:lnTo>
                <a:lnTo>
                  <a:pt x="540720" y="771283"/>
                </a:lnTo>
                <a:lnTo>
                  <a:pt x="663691" y="802126"/>
                </a:lnTo>
                <a:lnTo>
                  <a:pt x="712451" y="812037"/>
                </a:lnTo>
                <a:lnTo>
                  <a:pt x="780694" y="812037"/>
                </a:lnTo>
                <a:lnTo>
                  <a:pt x="781851" y="835393"/>
                </a:lnTo>
                <a:lnTo>
                  <a:pt x="777381" y="852093"/>
                </a:lnTo>
                <a:close/>
              </a:path>
              <a:path w="972820" h="1196340">
                <a:moveTo>
                  <a:pt x="780694" y="812037"/>
                </a:moveTo>
                <a:lnTo>
                  <a:pt x="712451" y="812037"/>
                </a:lnTo>
                <a:lnTo>
                  <a:pt x="744440" y="809612"/>
                </a:lnTo>
                <a:lnTo>
                  <a:pt x="767535" y="803091"/>
                </a:lnTo>
                <a:lnTo>
                  <a:pt x="780438" y="806881"/>
                </a:lnTo>
                <a:lnTo>
                  <a:pt x="780694" y="812037"/>
                </a:lnTo>
                <a:close/>
              </a:path>
              <a:path w="972820" h="1196340">
                <a:moveTo>
                  <a:pt x="706574" y="899650"/>
                </a:moveTo>
                <a:lnTo>
                  <a:pt x="642786" y="887503"/>
                </a:lnTo>
                <a:lnTo>
                  <a:pt x="756034" y="887503"/>
                </a:lnTo>
                <a:lnTo>
                  <a:pt x="748101" y="894739"/>
                </a:lnTo>
                <a:lnTo>
                  <a:pt x="706574" y="899650"/>
                </a:lnTo>
                <a:close/>
              </a:path>
              <a:path w="972820" h="1196340">
                <a:moveTo>
                  <a:pt x="915015" y="1070955"/>
                </a:moveTo>
                <a:lnTo>
                  <a:pt x="766683" y="1070955"/>
                </a:lnTo>
                <a:lnTo>
                  <a:pt x="771700" y="1068265"/>
                </a:lnTo>
                <a:lnTo>
                  <a:pt x="785912" y="1060266"/>
                </a:lnTo>
                <a:lnTo>
                  <a:pt x="808060" y="1047064"/>
                </a:lnTo>
                <a:lnTo>
                  <a:pt x="836887" y="1028765"/>
                </a:lnTo>
                <a:lnTo>
                  <a:pt x="871079" y="1014189"/>
                </a:lnTo>
                <a:lnTo>
                  <a:pt x="902703" y="1015094"/>
                </a:lnTo>
                <a:lnTo>
                  <a:pt x="920539" y="1035987"/>
                </a:lnTo>
                <a:lnTo>
                  <a:pt x="915015" y="1070955"/>
                </a:lnTo>
                <a:close/>
              </a:path>
              <a:path w="972820" h="1196340">
                <a:moveTo>
                  <a:pt x="942142" y="1185259"/>
                </a:moveTo>
                <a:lnTo>
                  <a:pt x="877890" y="1173319"/>
                </a:lnTo>
                <a:lnTo>
                  <a:pt x="838716" y="1155747"/>
                </a:lnTo>
                <a:lnTo>
                  <a:pt x="833409" y="1152447"/>
                </a:lnTo>
                <a:lnTo>
                  <a:pt x="970359" y="1152447"/>
                </a:lnTo>
                <a:lnTo>
                  <a:pt x="972428" y="1157902"/>
                </a:lnTo>
                <a:lnTo>
                  <a:pt x="965258" y="1178879"/>
                </a:lnTo>
                <a:lnTo>
                  <a:pt x="942142" y="1185259"/>
                </a:lnTo>
                <a:close/>
              </a:path>
            </a:pathLst>
          </a:custGeom>
          <a:solidFill>
            <a:srgbClr val="828AA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9343186" y="8165556"/>
            <a:ext cx="494030" cy="420370"/>
          </a:xfrm>
          <a:custGeom>
            <a:avLst/>
            <a:gdLst/>
            <a:ahLst/>
            <a:cxnLst/>
            <a:rect l="l" t="t" r="r" b="b"/>
            <a:pathLst>
              <a:path w="494029" h="420370">
                <a:moveTo>
                  <a:pt x="56038" y="218485"/>
                </a:moveTo>
                <a:lnTo>
                  <a:pt x="2547" y="86766"/>
                </a:lnTo>
                <a:lnTo>
                  <a:pt x="875" y="72043"/>
                </a:lnTo>
                <a:lnTo>
                  <a:pt x="0" y="42629"/>
                </a:lnTo>
                <a:lnTo>
                  <a:pt x="5229" y="13592"/>
                </a:lnTo>
                <a:lnTo>
                  <a:pt x="21872" y="0"/>
                </a:lnTo>
                <a:lnTo>
                  <a:pt x="62022" y="5956"/>
                </a:lnTo>
                <a:lnTo>
                  <a:pt x="184992" y="36798"/>
                </a:lnTo>
                <a:lnTo>
                  <a:pt x="206802" y="41232"/>
                </a:lnTo>
                <a:lnTo>
                  <a:pt x="27783" y="41232"/>
                </a:lnTo>
                <a:lnTo>
                  <a:pt x="19018" y="54746"/>
                </a:lnTo>
                <a:lnTo>
                  <a:pt x="21012" y="86050"/>
                </a:lnTo>
                <a:lnTo>
                  <a:pt x="33455" y="139257"/>
                </a:lnTo>
                <a:lnTo>
                  <a:pt x="56038" y="218485"/>
                </a:lnTo>
                <a:close/>
              </a:path>
              <a:path w="494029" h="420370">
                <a:moveTo>
                  <a:pt x="301995" y="46710"/>
                </a:moveTo>
                <a:lnTo>
                  <a:pt x="233752" y="46710"/>
                </a:lnTo>
                <a:lnTo>
                  <a:pt x="265741" y="44285"/>
                </a:lnTo>
                <a:lnTo>
                  <a:pt x="288837" y="37764"/>
                </a:lnTo>
                <a:lnTo>
                  <a:pt x="301740" y="41554"/>
                </a:lnTo>
                <a:lnTo>
                  <a:pt x="301995" y="46710"/>
                </a:lnTo>
                <a:close/>
              </a:path>
              <a:path w="494029" h="420370">
                <a:moveTo>
                  <a:pt x="211392" y="76514"/>
                </a:moveTo>
                <a:lnTo>
                  <a:pt x="173794" y="75480"/>
                </a:lnTo>
                <a:lnTo>
                  <a:pt x="130103" y="67030"/>
                </a:lnTo>
                <a:lnTo>
                  <a:pt x="47616" y="41390"/>
                </a:lnTo>
                <a:lnTo>
                  <a:pt x="27783" y="41232"/>
                </a:lnTo>
                <a:lnTo>
                  <a:pt x="206802" y="41232"/>
                </a:lnTo>
                <a:lnTo>
                  <a:pt x="233752" y="46710"/>
                </a:lnTo>
                <a:lnTo>
                  <a:pt x="301995" y="46710"/>
                </a:lnTo>
                <a:lnTo>
                  <a:pt x="303153" y="70066"/>
                </a:lnTo>
                <a:lnTo>
                  <a:pt x="244388" y="70191"/>
                </a:lnTo>
                <a:lnTo>
                  <a:pt x="211392" y="76514"/>
                </a:lnTo>
                <a:close/>
              </a:path>
              <a:path w="494029" h="420370">
                <a:moveTo>
                  <a:pt x="290413" y="110246"/>
                </a:moveTo>
                <a:lnTo>
                  <a:pt x="210623" y="110246"/>
                </a:lnTo>
                <a:lnTo>
                  <a:pt x="250243" y="104765"/>
                </a:lnTo>
                <a:lnTo>
                  <a:pt x="268396" y="87582"/>
                </a:lnTo>
                <a:lnTo>
                  <a:pt x="266104" y="71717"/>
                </a:lnTo>
                <a:lnTo>
                  <a:pt x="244388" y="70191"/>
                </a:lnTo>
                <a:lnTo>
                  <a:pt x="303119" y="70191"/>
                </a:lnTo>
                <a:lnTo>
                  <a:pt x="293036" y="107855"/>
                </a:lnTo>
                <a:lnTo>
                  <a:pt x="290413" y="110246"/>
                </a:lnTo>
                <a:close/>
              </a:path>
              <a:path w="494029" h="420370">
                <a:moveTo>
                  <a:pt x="197891" y="255025"/>
                </a:moveTo>
                <a:lnTo>
                  <a:pt x="164553" y="255025"/>
                </a:lnTo>
                <a:lnTo>
                  <a:pt x="126644" y="81994"/>
                </a:lnTo>
                <a:lnTo>
                  <a:pt x="130261" y="85543"/>
                </a:lnTo>
                <a:lnTo>
                  <a:pt x="143286" y="93813"/>
                </a:lnTo>
                <a:lnTo>
                  <a:pt x="168986" y="103236"/>
                </a:lnTo>
                <a:lnTo>
                  <a:pt x="210623" y="110246"/>
                </a:lnTo>
                <a:lnTo>
                  <a:pt x="290413" y="110246"/>
                </a:lnTo>
                <a:lnTo>
                  <a:pt x="277332" y="122176"/>
                </a:lnTo>
                <a:lnTo>
                  <a:pt x="164088" y="122176"/>
                </a:lnTo>
                <a:lnTo>
                  <a:pt x="170261" y="167209"/>
                </a:lnTo>
                <a:lnTo>
                  <a:pt x="183191" y="213760"/>
                </a:lnTo>
                <a:lnTo>
                  <a:pt x="195997" y="250212"/>
                </a:lnTo>
                <a:lnTo>
                  <a:pt x="197891" y="255025"/>
                </a:lnTo>
                <a:close/>
              </a:path>
              <a:path w="494029" h="420370">
                <a:moveTo>
                  <a:pt x="227871" y="134322"/>
                </a:moveTo>
                <a:lnTo>
                  <a:pt x="164088" y="122176"/>
                </a:lnTo>
                <a:lnTo>
                  <a:pt x="277332" y="122176"/>
                </a:lnTo>
                <a:lnTo>
                  <a:pt x="269397" y="129412"/>
                </a:lnTo>
                <a:lnTo>
                  <a:pt x="227871" y="134322"/>
                </a:lnTo>
                <a:close/>
              </a:path>
              <a:path w="494029" h="420370">
                <a:moveTo>
                  <a:pt x="387298" y="343984"/>
                </a:moveTo>
                <a:lnTo>
                  <a:pt x="318334" y="337647"/>
                </a:lnTo>
                <a:lnTo>
                  <a:pt x="258062" y="324929"/>
                </a:lnTo>
                <a:lnTo>
                  <a:pt x="213597" y="307774"/>
                </a:lnTo>
                <a:lnTo>
                  <a:pt x="176803" y="283556"/>
                </a:lnTo>
                <a:lnTo>
                  <a:pt x="139544" y="249646"/>
                </a:lnTo>
                <a:lnTo>
                  <a:pt x="93683" y="203417"/>
                </a:lnTo>
                <a:lnTo>
                  <a:pt x="112681" y="218738"/>
                </a:lnTo>
                <a:lnTo>
                  <a:pt x="136162" y="235672"/>
                </a:lnTo>
                <a:lnTo>
                  <a:pt x="156121" y="249380"/>
                </a:lnTo>
                <a:lnTo>
                  <a:pt x="164553" y="255025"/>
                </a:lnTo>
                <a:lnTo>
                  <a:pt x="197891" y="255025"/>
                </a:lnTo>
                <a:lnTo>
                  <a:pt x="201796" y="264944"/>
                </a:lnTo>
                <a:lnTo>
                  <a:pt x="208323" y="269306"/>
                </a:lnTo>
                <a:lnTo>
                  <a:pt x="226385" y="279965"/>
                </a:lnTo>
                <a:lnTo>
                  <a:pt x="253699" y="293285"/>
                </a:lnTo>
                <a:lnTo>
                  <a:pt x="287984" y="305628"/>
                </a:lnTo>
                <a:lnTo>
                  <a:pt x="436317" y="305628"/>
                </a:lnTo>
                <a:lnTo>
                  <a:pt x="434671" y="316050"/>
                </a:lnTo>
                <a:lnTo>
                  <a:pt x="447447" y="321614"/>
                </a:lnTo>
                <a:lnTo>
                  <a:pt x="459150" y="329297"/>
                </a:lnTo>
                <a:lnTo>
                  <a:pt x="469563" y="339428"/>
                </a:lnTo>
                <a:lnTo>
                  <a:pt x="472513" y="343705"/>
                </a:lnTo>
                <a:lnTo>
                  <a:pt x="424486" y="343705"/>
                </a:lnTo>
                <a:lnTo>
                  <a:pt x="387298" y="343984"/>
                </a:lnTo>
                <a:close/>
              </a:path>
              <a:path w="494029" h="420370">
                <a:moveTo>
                  <a:pt x="436317" y="305628"/>
                </a:moveTo>
                <a:lnTo>
                  <a:pt x="287984" y="305628"/>
                </a:lnTo>
                <a:lnTo>
                  <a:pt x="293001" y="302938"/>
                </a:lnTo>
                <a:lnTo>
                  <a:pt x="307212" y="294939"/>
                </a:lnTo>
                <a:lnTo>
                  <a:pt x="329357" y="281737"/>
                </a:lnTo>
                <a:lnTo>
                  <a:pt x="358176" y="263437"/>
                </a:lnTo>
                <a:lnTo>
                  <a:pt x="392375" y="248862"/>
                </a:lnTo>
                <a:lnTo>
                  <a:pt x="424003" y="249766"/>
                </a:lnTo>
                <a:lnTo>
                  <a:pt x="441840" y="270659"/>
                </a:lnTo>
                <a:lnTo>
                  <a:pt x="436317" y="305628"/>
                </a:lnTo>
                <a:close/>
              </a:path>
              <a:path w="494029" h="420370">
                <a:moveTo>
                  <a:pt x="489568" y="404760"/>
                </a:moveTo>
                <a:lnTo>
                  <a:pt x="459069" y="404760"/>
                </a:lnTo>
                <a:lnTo>
                  <a:pt x="463087" y="379335"/>
                </a:lnTo>
                <a:lnTo>
                  <a:pt x="444786" y="350820"/>
                </a:lnTo>
                <a:lnTo>
                  <a:pt x="424486" y="343705"/>
                </a:lnTo>
                <a:lnTo>
                  <a:pt x="472513" y="343705"/>
                </a:lnTo>
                <a:lnTo>
                  <a:pt x="478469" y="352338"/>
                </a:lnTo>
                <a:lnTo>
                  <a:pt x="493730" y="392576"/>
                </a:lnTo>
                <a:lnTo>
                  <a:pt x="489568" y="404760"/>
                </a:lnTo>
                <a:close/>
              </a:path>
              <a:path w="494029" h="420370">
                <a:moveTo>
                  <a:pt x="463444" y="419985"/>
                </a:moveTo>
                <a:lnTo>
                  <a:pt x="399192" y="408044"/>
                </a:lnTo>
                <a:lnTo>
                  <a:pt x="360018" y="390422"/>
                </a:lnTo>
                <a:lnTo>
                  <a:pt x="354710" y="387120"/>
                </a:lnTo>
                <a:lnTo>
                  <a:pt x="421080" y="403993"/>
                </a:lnTo>
                <a:lnTo>
                  <a:pt x="459069" y="404760"/>
                </a:lnTo>
                <a:lnTo>
                  <a:pt x="489568" y="404760"/>
                </a:lnTo>
                <a:lnTo>
                  <a:pt x="486560" y="413567"/>
                </a:lnTo>
                <a:lnTo>
                  <a:pt x="463444" y="419985"/>
                </a:lnTo>
                <a:close/>
              </a:path>
            </a:pathLst>
          </a:custGeom>
          <a:solidFill>
            <a:srgbClr val="61698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9457111" y="8468145"/>
            <a:ext cx="320732" cy="12828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9017654" y="6913408"/>
            <a:ext cx="380365" cy="693420"/>
          </a:xfrm>
          <a:custGeom>
            <a:avLst/>
            <a:gdLst/>
            <a:ahLst/>
            <a:cxnLst/>
            <a:rect l="l" t="t" r="r" b="b"/>
            <a:pathLst>
              <a:path w="380365" h="693420">
                <a:moveTo>
                  <a:pt x="0" y="605606"/>
                </a:moveTo>
                <a:lnTo>
                  <a:pt x="13179" y="566963"/>
                </a:lnTo>
                <a:lnTo>
                  <a:pt x="26406" y="530015"/>
                </a:lnTo>
                <a:lnTo>
                  <a:pt x="49284" y="470141"/>
                </a:lnTo>
                <a:lnTo>
                  <a:pt x="72164" y="414877"/>
                </a:lnTo>
                <a:lnTo>
                  <a:pt x="94949" y="364044"/>
                </a:lnTo>
                <a:lnTo>
                  <a:pt x="117542" y="317462"/>
                </a:lnTo>
                <a:lnTo>
                  <a:pt x="139847" y="274950"/>
                </a:lnTo>
                <a:lnTo>
                  <a:pt x="161767" y="236329"/>
                </a:lnTo>
                <a:lnTo>
                  <a:pt x="183205" y="201420"/>
                </a:lnTo>
                <a:lnTo>
                  <a:pt x="224248" y="142015"/>
                </a:lnTo>
                <a:lnTo>
                  <a:pt x="282913" y="72979"/>
                </a:lnTo>
                <a:lnTo>
                  <a:pt x="330556" y="30182"/>
                </a:lnTo>
                <a:lnTo>
                  <a:pt x="364059" y="7798"/>
                </a:lnTo>
                <a:lnTo>
                  <a:pt x="380302" y="0"/>
                </a:lnTo>
                <a:lnTo>
                  <a:pt x="364827" y="8160"/>
                </a:lnTo>
                <a:lnTo>
                  <a:pt x="346300" y="20833"/>
                </a:lnTo>
                <a:lnTo>
                  <a:pt x="303584" y="63448"/>
                </a:lnTo>
                <a:lnTo>
                  <a:pt x="281139" y="95257"/>
                </a:lnTo>
                <a:lnTo>
                  <a:pt x="259134" y="135313"/>
                </a:lnTo>
                <a:lnTo>
                  <a:pt x="238441" y="184548"/>
                </a:lnTo>
                <a:lnTo>
                  <a:pt x="219932" y="243896"/>
                </a:lnTo>
                <a:lnTo>
                  <a:pt x="204480" y="314290"/>
                </a:lnTo>
                <a:lnTo>
                  <a:pt x="192957" y="396664"/>
                </a:lnTo>
                <a:lnTo>
                  <a:pt x="176170" y="558283"/>
                </a:lnTo>
                <a:lnTo>
                  <a:pt x="75402" y="558283"/>
                </a:lnTo>
                <a:lnTo>
                  <a:pt x="48726" y="576312"/>
                </a:lnTo>
                <a:lnTo>
                  <a:pt x="0" y="605606"/>
                </a:lnTo>
                <a:close/>
              </a:path>
              <a:path w="380365" h="693420">
                <a:moveTo>
                  <a:pt x="120882" y="693125"/>
                </a:moveTo>
                <a:lnTo>
                  <a:pt x="114540" y="691423"/>
                </a:lnTo>
                <a:lnTo>
                  <a:pt x="100989" y="681291"/>
                </a:lnTo>
                <a:lnTo>
                  <a:pt x="88441" y="655197"/>
                </a:lnTo>
                <a:lnTo>
                  <a:pt x="85108" y="605606"/>
                </a:lnTo>
                <a:lnTo>
                  <a:pt x="85654" y="563916"/>
                </a:lnTo>
                <a:lnTo>
                  <a:pt x="75402" y="558283"/>
                </a:lnTo>
                <a:lnTo>
                  <a:pt x="176170" y="558283"/>
                </a:lnTo>
                <a:lnTo>
                  <a:pt x="175102" y="568564"/>
                </a:lnTo>
                <a:lnTo>
                  <a:pt x="120882" y="693125"/>
                </a:lnTo>
                <a:close/>
              </a:path>
            </a:pathLst>
          </a:custGeom>
          <a:solidFill>
            <a:srgbClr val="D0161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9017654" y="6913409"/>
            <a:ext cx="380365" cy="693420"/>
          </a:xfrm>
          <a:custGeom>
            <a:avLst/>
            <a:gdLst/>
            <a:ahLst/>
            <a:cxnLst/>
            <a:rect l="l" t="t" r="r" b="b"/>
            <a:pathLst>
              <a:path w="380365" h="693420">
                <a:moveTo>
                  <a:pt x="380301" y="0"/>
                </a:moveTo>
                <a:close/>
              </a:path>
              <a:path w="380365" h="693420">
                <a:moveTo>
                  <a:pt x="182590" y="496468"/>
                </a:moveTo>
                <a:lnTo>
                  <a:pt x="107401" y="496468"/>
                </a:lnTo>
                <a:lnTo>
                  <a:pt x="118672" y="487197"/>
                </a:lnTo>
                <a:lnTo>
                  <a:pt x="144557" y="436618"/>
                </a:lnTo>
                <a:lnTo>
                  <a:pt x="166354" y="385400"/>
                </a:lnTo>
                <a:lnTo>
                  <a:pt x="184355" y="334179"/>
                </a:lnTo>
                <a:lnTo>
                  <a:pt x="198853" y="283593"/>
                </a:lnTo>
                <a:lnTo>
                  <a:pt x="210139" y="234280"/>
                </a:lnTo>
                <a:lnTo>
                  <a:pt x="218507" y="186874"/>
                </a:lnTo>
                <a:lnTo>
                  <a:pt x="224248" y="142015"/>
                </a:lnTo>
                <a:lnTo>
                  <a:pt x="282913" y="72979"/>
                </a:lnTo>
                <a:lnTo>
                  <a:pt x="330556" y="30182"/>
                </a:lnTo>
                <a:lnTo>
                  <a:pt x="364059" y="7798"/>
                </a:lnTo>
                <a:lnTo>
                  <a:pt x="380301" y="0"/>
                </a:lnTo>
                <a:lnTo>
                  <a:pt x="364827" y="8160"/>
                </a:lnTo>
                <a:lnTo>
                  <a:pt x="346300" y="20832"/>
                </a:lnTo>
                <a:lnTo>
                  <a:pt x="303584" y="63448"/>
                </a:lnTo>
                <a:lnTo>
                  <a:pt x="281139" y="95257"/>
                </a:lnTo>
                <a:lnTo>
                  <a:pt x="259134" y="135313"/>
                </a:lnTo>
                <a:lnTo>
                  <a:pt x="238441" y="184548"/>
                </a:lnTo>
                <a:lnTo>
                  <a:pt x="219932" y="243895"/>
                </a:lnTo>
                <a:lnTo>
                  <a:pt x="204480" y="314290"/>
                </a:lnTo>
                <a:lnTo>
                  <a:pt x="192957" y="396663"/>
                </a:lnTo>
                <a:lnTo>
                  <a:pt x="182590" y="496468"/>
                </a:lnTo>
                <a:close/>
              </a:path>
              <a:path w="380365" h="693420">
                <a:moveTo>
                  <a:pt x="0" y="605606"/>
                </a:moveTo>
                <a:lnTo>
                  <a:pt x="13179" y="566963"/>
                </a:lnTo>
                <a:lnTo>
                  <a:pt x="26406" y="530015"/>
                </a:lnTo>
                <a:lnTo>
                  <a:pt x="39028" y="524969"/>
                </a:lnTo>
                <a:lnTo>
                  <a:pt x="52595" y="516862"/>
                </a:lnTo>
                <a:lnTo>
                  <a:pt x="67077" y="505223"/>
                </a:lnTo>
                <a:lnTo>
                  <a:pt x="106588" y="465191"/>
                </a:lnTo>
                <a:lnTo>
                  <a:pt x="114153" y="463544"/>
                </a:lnTo>
                <a:lnTo>
                  <a:pt x="112143" y="474781"/>
                </a:lnTo>
                <a:lnTo>
                  <a:pt x="107559" y="489043"/>
                </a:lnTo>
                <a:lnTo>
                  <a:pt x="107401" y="496468"/>
                </a:lnTo>
                <a:lnTo>
                  <a:pt x="182590" y="496468"/>
                </a:lnTo>
                <a:lnTo>
                  <a:pt x="176170" y="558283"/>
                </a:lnTo>
                <a:lnTo>
                  <a:pt x="75402" y="558283"/>
                </a:lnTo>
                <a:lnTo>
                  <a:pt x="48726" y="576311"/>
                </a:lnTo>
                <a:lnTo>
                  <a:pt x="0" y="605606"/>
                </a:lnTo>
                <a:close/>
              </a:path>
              <a:path w="380365" h="693420">
                <a:moveTo>
                  <a:pt x="120882" y="693125"/>
                </a:moveTo>
                <a:lnTo>
                  <a:pt x="114540" y="691422"/>
                </a:lnTo>
                <a:lnTo>
                  <a:pt x="100989" y="681291"/>
                </a:lnTo>
                <a:lnTo>
                  <a:pt x="88441" y="655197"/>
                </a:lnTo>
                <a:lnTo>
                  <a:pt x="85108" y="605606"/>
                </a:lnTo>
                <a:lnTo>
                  <a:pt x="85654" y="563916"/>
                </a:lnTo>
                <a:lnTo>
                  <a:pt x="75402" y="558283"/>
                </a:lnTo>
                <a:lnTo>
                  <a:pt x="176170" y="558283"/>
                </a:lnTo>
                <a:lnTo>
                  <a:pt x="175102" y="568564"/>
                </a:lnTo>
                <a:lnTo>
                  <a:pt x="120882" y="693125"/>
                </a:lnTo>
                <a:close/>
              </a:path>
            </a:pathLst>
          </a:custGeom>
          <a:solidFill>
            <a:srgbClr val="AB0A17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77167" y="4686554"/>
            <a:ext cx="3628661" cy="4972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6196518" y="4686562"/>
            <a:ext cx="2028942" cy="497198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6807032" y="7431949"/>
            <a:ext cx="396794" cy="10155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6871491" y="7343677"/>
            <a:ext cx="1311643" cy="117982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7543249" y="8372064"/>
            <a:ext cx="0" cy="115570"/>
          </a:xfrm>
          <a:custGeom>
            <a:avLst/>
            <a:gdLst/>
            <a:ahLst/>
            <a:cxnLst/>
            <a:rect l="l" t="t" r="r" b="b"/>
            <a:pathLst>
              <a:path w="0" h="115570">
                <a:moveTo>
                  <a:pt x="0" y="0"/>
                </a:moveTo>
                <a:lnTo>
                  <a:pt x="0" y="115018"/>
                </a:lnTo>
              </a:path>
            </a:pathLst>
          </a:custGeom>
          <a:ln w="11457">
            <a:solidFill>
              <a:srgbClr val="A3340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7524674" y="7426551"/>
            <a:ext cx="0" cy="363855"/>
          </a:xfrm>
          <a:custGeom>
            <a:avLst/>
            <a:gdLst/>
            <a:ahLst/>
            <a:cxnLst/>
            <a:rect l="l" t="t" r="r" b="b"/>
            <a:pathLst>
              <a:path w="0" h="363854">
                <a:moveTo>
                  <a:pt x="0" y="0"/>
                </a:moveTo>
                <a:lnTo>
                  <a:pt x="0" y="363639"/>
                </a:lnTo>
              </a:path>
            </a:pathLst>
          </a:custGeom>
          <a:ln w="18032">
            <a:solidFill>
              <a:srgbClr val="B1562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8033130" y="7621805"/>
            <a:ext cx="59690" cy="578485"/>
          </a:xfrm>
          <a:custGeom>
            <a:avLst/>
            <a:gdLst/>
            <a:ahLst/>
            <a:cxnLst/>
            <a:rect l="l" t="t" r="r" b="b"/>
            <a:pathLst>
              <a:path w="59690" h="578484">
                <a:moveTo>
                  <a:pt x="9292" y="577856"/>
                </a:moveTo>
                <a:lnTo>
                  <a:pt x="23647" y="524759"/>
                </a:lnTo>
                <a:lnTo>
                  <a:pt x="31266" y="485942"/>
                </a:lnTo>
                <a:lnTo>
                  <a:pt x="31894" y="482928"/>
                </a:lnTo>
                <a:lnTo>
                  <a:pt x="32270" y="480040"/>
                </a:lnTo>
                <a:lnTo>
                  <a:pt x="33526" y="470873"/>
                </a:lnTo>
                <a:lnTo>
                  <a:pt x="34781" y="461958"/>
                </a:lnTo>
                <a:lnTo>
                  <a:pt x="35284" y="458944"/>
                </a:lnTo>
                <a:lnTo>
                  <a:pt x="36037" y="452917"/>
                </a:lnTo>
                <a:lnTo>
                  <a:pt x="40730" y="398484"/>
                </a:lnTo>
                <a:lnTo>
                  <a:pt x="42190" y="325719"/>
                </a:lnTo>
                <a:lnTo>
                  <a:pt x="42064" y="313664"/>
                </a:lnTo>
                <a:lnTo>
                  <a:pt x="38876" y="252957"/>
                </a:lnTo>
                <a:lnTo>
                  <a:pt x="31684" y="180356"/>
                </a:lnTo>
                <a:lnTo>
                  <a:pt x="24034" y="126070"/>
                </a:lnTo>
                <a:lnTo>
                  <a:pt x="14816" y="71949"/>
                </a:lnTo>
                <a:lnTo>
                  <a:pt x="3974" y="17916"/>
                </a:lnTo>
                <a:lnTo>
                  <a:pt x="0" y="0"/>
                </a:lnTo>
                <a:lnTo>
                  <a:pt x="12498" y="34652"/>
                </a:lnTo>
                <a:lnTo>
                  <a:pt x="32455" y="105699"/>
                </a:lnTo>
                <a:lnTo>
                  <a:pt x="47040" y="178155"/>
                </a:lnTo>
                <a:lnTo>
                  <a:pt x="56253" y="251596"/>
                </a:lnTo>
                <a:lnTo>
                  <a:pt x="59402" y="307102"/>
                </a:lnTo>
                <a:lnTo>
                  <a:pt x="59556" y="319691"/>
                </a:lnTo>
                <a:lnTo>
                  <a:pt x="59453" y="344156"/>
                </a:lnTo>
                <a:lnTo>
                  <a:pt x="58890" y="362635"/>
                </a:lnTo>
                <a:lnTo>
                  <a:pt x="57886" y="381219"/>
                </a:lnTo>
                <a:lnTo>
                  <a:pt x="57509" y="387372"/>
                </a:lnTo>
                <a:lnTo>
                  <a:pt x="56756" y="393525"/>
                </a:lnTo>
                <a:lnTo>
                  <a:pt x="56253" y="399677"/>
                </a:lnTo>
                <a:lnTo>
                  <a:pt x="48660" y="454887"/>
                </a:lnTo>
                <a:lnTo>
                  <a:pt x="35912" y="508920"/>
                </a:lnTo>
                <a:lnTo>
                  <a:pt x="17000" y="561099"/>
                </a:lnTo>
                <a:lnTo>
                  <a:pt x="9292" y="57785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6899804" y="7621806"/>
            <a:ext cx="59690" cy="578485"/>
          </a:xfrm>
          <a:custGeom>
            <a:avLst/>
            <a:gdLst/>
            <a:ahLst/>
            <a:cxnLst/>
            <a:rect l="l" t="t" r="r" b="b"/>
            <a:pathLst>
              <a:path w="59690" h="578484">
                <a:moveTo>
                  <a:pt x="50203" y="577856"/>
                </a:moveTo>
                <a:lnTo>
                  <a:pt x="29303" y="526596"/>
                </a:lnTo>
                <a:lnTo>
                  <a:pt x="14599" y="473040"/>
                </a:lnTo>
                <a:lnTo>
                  <a:pt x="6795" y="430441"/>
                </a:lnTo>
                <a:lnTo>
                  <a:pt x="6104" y="424288"/>
                </a:lnTo>
                <a:lnTo>
                  <a:pt x="5263" y="418136"/>
                </a:lnTo>
                <a:lnTo>
                  <a:pt x="4108" y="408969"/>
                </a:lnTo>
                <a:lnTo>
                  <a:pt x="3152" y="398484"/>
                </a:lnTo>
                <a:lnTo>
                  <a:pt x="2726" y="393525"/>
                </a:lnTo>
                <a:lnTo>
                  <a:pt x="1998" y="387372"/>
                </a:lnTo>
                <a:lnTo>
                  <a:pt x="1633" y="380309"/>
                </a:lnTo>
                <a:lnTo>
                  <a:pt x="629" y="362635"/>
                </a:lnTo>
                <a:lnTo>
                  <a:pt x="85" y="344156"/>
                </a:lnTo>
                <a:lnTo>
                  <a:pt x="793" y="288551"/>
                </a:lnTo>
                <a:lnTo>
                  <a:pt x="7211" y="214781"/>
                </a:lnTo>
                <a:lnTo>
                  <a:pt x="19138" y="141764"/>
                </a:lnTo>
                <a:lnTo>
                  <a:pt x="36314" y="69941"/>
                </a:lnTo>
                <a:lnTo>
                  <a:pt x="59508" y="0"/>
                </a:lnTo>
                <a:lnTo>
                  <a:pt x="55528" y="17916"/>
                </a:lnTo>
                <a:lnTo>
                  <a:pt x="51732" y="35880"/>
                </a:lnTo>
                <a:lnTo>
                  <a:pt x="41448" y="89958"/>
                </a:lnTo>
                <a:lnTo>
                  <a:pt x="32787" y="144150"/>
                </a:lnTo>
                <a:lnTo>
                  <a:pt x="23826" y="216633"/>
                </a:lnTo>
                <a:lnTo>
                  <a:pt x="18435" y="289304"/>
                </a:lnTo>
                <a:lnTo>
                  <a:pt x="17719" y="307512"/>
                </a:lnTo>
                <a:lnTo>
                  <a:pt x="17455" y="313664"/>
                </a:lnTo>
                <a:lnTo>
                  <a:pt x="17506" y="319691"/>
                </a:lnTo>
                <a:lnTo>
                  <a:pt x="17355" y="325719"/>
                </a:lnTo>
                <a:lnTo>
                  <a:pt x="17229" y="356106"/>
                </a:lnTo>
                <a:lnTo>
                  <a:pt x="18780" y="398484"/>
                </a:lnTo>
                <a:lnTo>
                  <a:pt x="23545" y="452917"/>
                </a:lnTo>
                <a:lnTo>
                  <a:pt x="23834" y="455931"/>
                </a:lnTo>
                <a:lnTo>
                  <a:pt x="24248" y="458944"/>
                </a:lnTo>
                <a:lnTo>
                  <a:pt x="24713" y="461958"/>
                </a:lnTo>
                <a:lnTo>
                  <a:pt x="25994" y="470873"/>
                </a:lnTo>
                <a:lnTo>
                  <a:pt x="27651" y="482928"/>
                </a:lnTo>
                <a:lnTo>
                  <a:pt x="28292" y="485941"/>
                </a:lnTo>
                <a:lnTo>
                  <a:pt x="28794" y="488955"/>
                </a:lnTo>
                <a:lnTo>
                  <a:pt x="32071" y="506911"/>
                </a:lnTo>
                <a:lnTo>
                  <a:pt x="35898" y="524759"/>
                </a:lnTo>
                <a:lnTo>
                  <a:pt x="40247" y="542525"/>
                </a:lnTo>
                <a:lnTo>
                  <a:pt x="45041" y="560220"/>
                </a:lnTo>
                <a:lnTo>
                  <a:pt x="50203" y="57785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7427637" y="7164619"/>
            <a:ext cx="105990" cy="15595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7866510" y="7907470"/>
            <a:ext cx="384810" cy="583565"/>
          </a:xfrm>
          <a:custGeom>
            <a:avLst/>
            <a:gdLst/>
            <a:ahLst/>
            <a:cxnLst/>
            <a:rect l="l" t="t" r="r" b="b"/>
            <a:pathLst>
              <a:path w="384809" h="583565">
                <a:moveTo>
                  <a:pt x="83197" y="230680"/>
                </a:moveTo>
                <a:lnTo>
                  <a:pt x="53734" y="221846"/>
                </a:lnTo>
                <a:lnTo>
                  <a:pt x="28121" y="193999"/>
                </a:lnTo>
                <a:lnTo>
                  <a:pt x="15999" y="168184"/>
                </a:lnTo>
                <a:lnTo>
                  <a:pt x="25609" y="158778"/>
                </a:lnTo>
                <a:lnTo>
                  <a:pt x="49063" y="153704"/>
                </a:lnTo>
                <a:lnTo>
                  <a:pt x="78473" y="140885"/>
                </a:lnTo>
                <a:lnTo>
                  <a:pt x="110521" y="114716"/>
                </a:lnTo>
                <a:lnTo>
                  <a:pt x="185832" y="46176"/>
                </a:lnTo>
                <a:lnTo>
                  <a:pt x="214222" y="21283"/>
                </a:lnTo>
                <a:lnTo>
                  <a:pt x="236561" y="4018"/>
                </a:lnTo>
                <a:lnTo>
                  <a:pt x="239197" y="2260"/>
                </a:lnTo>
                <a:lnTo>
                  <a:pt x="241458" y="878"/>
                </a:lnTo>
                <a:lnTo>
                  <a:pt x="243467" y="0"/>
                </a:lnTo>
                <a:lnTo>
                  <a:pt x="263024" y="2946"/>
                </a:lnTo>
                <a:lnTo>
                  <a:pt x="280321" y="23104"/>
                </a:lnTo>
                <a:lnTo>
                  <a:pt x="293474" y="48064"/>
                </a:lnTo>
                <a:lnTo>
                  <a:pt x="300599" y="65420"/>
                </a:lnTo>
                <a:lnTo>
                  <a:pt x="300976" y="66550"/>
                </a:lnTo>
                <a:lnTo>
                  <a:pt x="301177" y="67052"/>
                </a:lnTo>
                <a:lnTo>
                  <a:pt x="301227" y="67429"/>
                </a:lnTo>
                <a:lnTo>
                  <a:pt x="302564" y="67429"/>
                </a:lnTo>
                <a:lnTo>
                  <a:pt x="304115" y="69061"/>
                </a:lnTo>
                <a:lnTo>
                  <a:pt x="340263" y="111864"/>
                </a:lnTo>
                <a:lnTo>
                  <a:pt x="366899" y="157586"/>
                </a:lnTo>
                <a:lnTo>
                  <a:pt x="374082" y="174662"/>
                </a:lnTo>
                <a:lnTo>
                  <a:pt x="175410" y="174662"/>
                </a:lnTo>
                <a:lnTo>
                  <a:pt x="166620" y="182699"/>
                </a:lnTo>
                <a:lnTo>
                  <a:pt x="119747" y="218350"/>
                </a:lnTo>
                <a:lnTo>
                  <a:pt x="83197" y="230680"/>
                </a:lnTo>
                <a:close/>
              </a:path>
              <a:path w="384809" h="583565">
                <a:moveTo>
                  <a:pt x="302564" y="67429"/>
                </a:moveTo>
                <a:lnTo>
                  <a:pt x="301227" y="67429"/>
                </a:lnTo>
                <a:lnTo>
                  <a:pt x="301353" y="67052"/>
                </a:lnTo>
                <a:lnTo>
                  <a:pt x="301730" y="66550"/>
                </a:lnTo>
                <a:lnTo>
                  <a:pt x="302564" y="67429"/>
                </a:lnTo>
                <a:close/>
              </a:path>
              <a:path w="384809" h="583565">
                <a:moveTo>
                  <a:pt x="347359" y="394780"/>
                </a:moveTo>
                <a:lnTo>
                  <a:pt x="152180" y="394780"/>
                </a:lnTo>
                <a:lnTo>
                  <a:pt x="176662" y="367787"/>
                </a:lnTo>
                <a:lnTo>
                  <a:pt x="194527" y="343172"/>
                </a:lnTo>
                <a:lnTo>
                  <a:pt x="205471" y="325244"/>
                </a:lnTo>
                <a:lnTo>
                  <a:pt x="209187" y="318310"/>
                </a:lnTo>
                <a:lnTo>
                  <a:pt x="207388" y="302593"/>
                </a:lnTo>
                <a:lnTo>
                  <a:pt x="201575" y="264427"/>
                </a:lnTo>
                <a:lnTo>
                  <a:pt x="191123" y="217290"/>
                </a:lnTo>
                <a:lnTo>
                  <a:pt x="175410" y="174662"/>
                </a:lnTo>
                <a:lnTo>
                  <a:pt x="374082" y="174662"/>
                </a:lnTo>
                <a:lnTo>
                  <a:pt x="374421" y="175544"/>
                </a:lnTo>
                <a:lnTo>
                  <a:pt x="376567" y="181569"/>
                </a:lnTo>
                <a:lnTo>
                  <a:pt x="376753" y="223367"/>
                </a:lnTo>
                <a:lnTo>
                  <a:pt x="377964" y="259514"/>
                </a:lnTo>
                <a:lnTo>
                  <a:pt x="381715" y="312786"/>
                </a:lnTo>
                <a:lnTo>
                  <a:pt x="384728" y="338025"/>
                </a:lnTo>
                <a:lnTo>
                  <a:pt x="381144" y="344398"/>
                </a:lnTo>
                <a:lnTo>
                  <a:pt x="370838" y="361332"/>
                </a:lnTo>
                <a:lnTo>
                  <a:pt x="354481" y="385541"/>
                </a:lnTo>
                <a:lnTo>
                  <a:pt x="347359" y="394780"/>
                </a:lnTo>
                <a:close/>
              </a:path>
              <a:path w="384809" h="583565">
                <a:moveTo>
                  <a:pt x="27681" y="583380"/>
                </a:moveTo>
                <a:lnTo>
                  <a:pt x="11510" y="568250"/>
                </a:lnTo>
                <a:lnTo>
                  <a:pt x="6146" y="525620"/>
                </a:lnTo>
                <a:lnTo>
                  <a:pt x="6146" y="520597"/>
                </a:lnTo>
                <a:lnTo>
                  <a:pt x="20773" y="481232"/>
                </a:lnTo>
                <a:lnTo>
                  <a:pt x="27618" y="473008"/>
                </a:lnTo>
                <a:lnTo>
                  <a:pt x="0" y="436280"/>
                </a:lnTo>
                <a:lnTo>
                  <a:pt x="5942" y="409440"/>
                </a:lnTo>
                <a:lnTo>
                  <a:pt x="33428" y="393760"/>
                </a:lnTo>
                <a:lnTo>
                  <a:pt x="70436" y="390511"/>
                </a:lnTo>
                <a:lnTo>
                  <a:pt x="89876" y="392127"/>
                </a:lnTo>
                <a:lnTo>
                  <a:pt x="107008" y="393273"/>
                </a:lnTo>
                <a:lnTo>
                  <a:pt x="121644" y="394042"/>
                </a:lnTo>
                <a:lnTo>
                  <a:pt x="133596" y="394529"/>
                </a:lnTo>
                <a:lnTo>
                  <a:pt x="145651" y="394780"/>
                </a:lnTo>
                <a:lnTo>
                  <a:pt x="347359" y="394780"/>
                </a:lnTo>
                <a:lnTo>
                  <a:pt x="332744" y="413740"/>
                </a:lnTo>
                <a:lnTo>
                  <a:pt x="327231" y="420068"/>
                </a:lnTo>
                <a:lnTo>
                  <a:pt x="321632" y="426407"/>
                </a:lnTo>
                <a:lnTo>
                  <a:pt x="293876" y="454200"/>
                </a:lnTo>
                <a:lnTo>
                  <a:pt x="237281" y="491440"/>
                </a:lnTo>
                <a:lnTo>
                  <a:pt x="217443" y="498121"/>
                </a:lnTo>
                <a:lnTo>
                  <a:pt x="131587" y="498121"/>
                </a:lnTo>
                <a:lnTo>
                  <a:pt x="128458" y="503516"/>
                </a:lnTo>
                <a:lnTo>
                  <a:pt x="118795" y="517646"/>
                </a:lnTo>
                <a:lnTo>
                  <a:pt x="102187" y="537427"/>
                </a:lnTo>
                <a:lnTo>
                  <a:pt x="78222" y="559774"/>
                </a:lnTo>
                <a:lnTo>
                  <a:pt x="51103" y="578169"/>
                </a:lnTo>
                <a:lnTo>
                  <a:pt x="27681" y="583380"/>
                </a:lnTo>
                <a:close/>
              </a:path>
              <a:path w="384809" h="583565">
                <a:moveTo>
                  <a:pt x="167374" y="504525"/>
                </a:moveTo>
                <a:lnTo>
                  <a:pt x="166369" y="504399"/>
                </a:lnTo>
                <a:lnTo>
                  <a:pt x="164486" y="504399"/>
                </a:lnTo>
                <a:lnTo>
                  <a:pt x="151668" y="502977"/>
                </a:lnTo>
                <a:lnTo>
                  <a:pt x="141711" y="501024"/>
                </a:lnTo>
                <a:lnTo>
                  <a:pt x="134979" y="499190"/>
                </a:lnTo>
                <a:lnTo>
                  <a:pt x="131838" y="498121"/>
                </a:lnTo>
                <a:lnTo>
                  <a:pt x="217443" y="498121"/>
                </a:lnTo>
                <a:lnTo>
                  <a:pt x="211337" y="500177"/>
                </a:lnTo>
                <a:lnTo>
                  <a:pt x="187772" y="504087"/>
                </a:lnTo>
                <a:lnTo>
                  <a:pt x="167374" y="504525"/>
                </a:lnTo>
                <a:close/>
              </a:path>
            </a:pathLst>
          </a:custGeom>
          <a:solidFill>
            <a:srgbClr val="828AA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7866510" y="7907343"/>
            <a:ext cx="316230" cy="583565"/>
          </a:xfrm>
          <a:custGeom>
            <a:avLst/>
            <a:gdLst/>
            <a:ahLst/>
            <a:cxnLst/>
            <a:rect l="l" t="t" r="r" b="b"/>
            <a:pathLst>
              <a:path w="316229" h="583565">
                <a:moveTo>
                  <a:pt x="85849" y="230649"/>
                </a:moveTo>
                <a:lnTo>
                  <a:pt x="54842" y="222729"/>
                </a:lnTo>
                <a:lnTo>
                  <a:pt x="28120" y="194125"/>
                </a:lnTo>
                <a:lnTo>
                  <a:pt x="15946" y="168307"/>
                </a:lnTo>
                <a:lnTo>
                  <a:pt x="25562" y="158888"/>
                </a:lnTo>
                <a:lnTo>
                  <a:pt x="49045" y="153777"/>
                </a:lnTo>
                <a:lnTo>
                  <a:pt x="78472" y="140885"/>
                </a:lnTo>
                <a:lnTo>
                  <a:pt x="116807" y="109230"/>
                </a:lnTo>
                <a:lnTo>
                  <a:pt x="164784" y="65451"/>
                </a:lnTo>
                <a:lnTo>
                  <a:pt x="210853" y="24167"/>
                </a:lnTo>
                <a:lnTo>
                  <a:pt x="243467" y="0"/>
                </a:lnTo>
                <a:lnTo>
                  <a:pt x="264536" y="4269"/>
                </a:lnTo>
                <a:lnTo>
                  <a:pt x="282816" y="27467"/>
                </a:lnTo>
                <a:lnTo>
                  <a:pt x="288644" y="39213"/>
                </a:lnTo>
                <a:lnTo>
                  <a:pt x="257632" y="39213"/>
                </a:lnTo>
                <a:lnTo>
                  <a:pt x="240204" y="48682"/>
                </a:lnTo>
                <a:lnTo>
                  <a:pt x="179430" y="110121"/>
                </a:lnTo>
                <a:lnTo>
                  <a:pt x="144850" y="138122"/>
                </a:lnTo>
                <a:lnTo>
                  <a:pt x="112177" y="156706"/>
                </a:lnTo>
                <a:lnTo>
                  <a:pt x="80105" y="166626"/>
                </a:lnTo>
                <a:lnTo>
                  <a:pt x="61599" y="178196"/>
                </a:lnTo>
                <a:lnTo>
                  <a:pt x="67015" y="193262"/>
                </a:lnTo>
                <a:lnTo>
                  <a:pt x="91123" y="199876"/>
                </a:lnTo>
                <a:lnTo>
                  <a:pt x="144211" y="199876"/>
                </a:lnTo>
                <a:lnTo>
                  <a:pt x="124814" y="215473"/>
                </a:lnTo>
                <a:lnTo>
                  <a:pt x="85849" y="230649"/>
                </a:lnTo>
                <a:close/>
              </a:path>
              <a:path w="316229" h="583565">
                <a:moveTo>
                  <a:pt x="316044" y="208942"/>
                </a:moveTo>
                <a:lnTo>
                  <a:pt x="298713" y="128407"/>
                </a:lnTo>
                <a:lnTo>
                  <a:pt x="284676" y="75595"/>
                </a:lnTo>
                <a:lnTo>
                  <a:pt x="271719" y="47024"/>
                </a:lnTo>
                <a:lnTo>
                  <a:pt x="257632" y="39213"/>
                </a:lnTo>
                <a:lnTo>
                  <a:pt x="288644" y="39213"/>
                </a:lnTo>
                <a:lnTo>
                  <a:pt x="295892" y="53820"/>
                </a:lnTo>
                <a:lnTo>
                  <a:pt x="301353" y="67554"/>
                </a:lnTo>
                <a:lnTo>
                  <a:pt x="316044" y="208942"/>
                </a:lnTo>
                <a:close/>
              </a:path>
              <a:path w="316229" h="583565">
                <a:moveTo>
                  <a:pt x="144211" y="199876"/>
                </a:moveTo>
                <a:lnTo>
                  <a:pt x="91123" y="199876"/>
                </a:lnTo>
                <a:lnTo>
                  <a:pt x="128699" y="186089"/>
                </a:lnTo>
                <a:lnTo>
                  <a:pt x="162139" y="160344"/>
                </a:lnTo>
                <a:lnTo>
                  <a:pt x="180370" y="139943"/>
                </a:lnTo>
                <a:lnTo>
                  <a:pt x="187958" y="126511"/>
                </a:lnTo>
                <a:lnTo>
                  <a:pt x="189473" y="121673"/>
                </a:lnTo>
                <a:lnTo>
                  <a:pt x="204403" y="174788"/>
                </a:lnTo>
                <a:lnTo>
                  <a:pt x="175410" y="174788"/>
                </a:lnTo>
                <a:lnTo>
                  <a:pt x="144211" y="199876"/>
                </a:lnTo>
                <a:close/>
              </a:path>
              <a:path w="316229" h="583565">
                <a:moveTo>
                  <a:pt x="190271" y="394905"/>
                </a:moveTo>
                <a:lnTo>
                  <a:pt x="152180" y="394905"/>
                </a:lnTo>
                <a:lnTo>
                  <a:pt x="176661" y="367913"/>
                </a:lnTo>
                <a:lnTo>
                  <a:pt x="194527" y="343298"/>
                </a:lnTo>
                <a:lnTo>
                  <a:pt x="205471" y="325369"/>
                </a:lnTo>
                <a:lnTo>
                  <a:pt x="209187" y="318436"/>
                </a:lnTo>
                <a:lnTo>
                  <a:pt x="207388" y="302718"/>
                </a:lnTo>
                <a:lnTo>
                  <a:pt x="201575" y="264552"/>
                </a:lnTo>
                <a:lnTo>
                  <a:pt x="191123" y="217416"/>
                </a:lnTo>
                <a:lnTo>
                  <a:pt x="175410" y="174788"/>
                </a:lnTo>
                <a:lnTo>
                  <a:pt x="204403" y="174788"/>
                </a:lnTo>
                <a:lnTo>
                  <a:pt x="237439" y="292318"/>
                </a:lnTo>
                <a:lnTo>
                  <a:pt x="250991" y="292318"/>
                </a:lnTo>
                <a:lnTo>
                  <a:pt x="239960" y="323152"/>
                </a:lnTo>
                <a:lnTo>
                  <a:pt x="218862" y="361831"/>
                </a:lnTo>
                <a:lnTo>
                  <a:pt x="190271" y="394905"/>
                </a:lnTo>
                <a:close/>
              </a:path>
              <a:path w="316229" h="583565">
                <a:moveTo>
                  <a:pt x="250991" y="292318"/>
                </a:moveTo>
                <a:lnTo>
                  <a:pt x="237439" y="292318"/>
                </a:lnTo>
                <a:lnTo>
                  <a:pt x="242223" y="283367"/>
                </a:lnTo>
                <a:lnTo>
                  <a:pt x="253386" y="261868"/>
                </a:lnTo>
                <a:lnTo>
                  <a:pt x="266151" y="235848"/>
                </a:lnTo>
                <a:lnTo>
                  <a:pt x="275737" y="213337"/>
                </a:lnTo>
                <a:lnTo>
                  <a:pt x="256935" y="275703"/>
                </a:lnTo>
                <a:lnTo>
                  <a:pt x="250991" y="292318"/>
                </a:lnTo>
                <a:close/>
              </a:path>
              <a:path w="316229" h="583565">
                <a:moveTo>
                  <a:pt x="27665" y="583506"/>
                </a:moveTo>
                <a:lnTo>
                  <a:pt x="11458" y="568375"/>
                </a:lnTo>
                <a:lnTo>
                  <a:pt x="6021" y="525745"/>
                </a:lnTo>
                <a:lnTo>
                  <a:pt x="7824" y="510126"/>
                </a:lnTo>
                <a:lnTo>
                  <a:pt x="12252" y="496284"/>
                </a:lnTo>
                <a:lnTo>
                  <a:pt x="18964" y="484020"/>
                </a:lnTo>
                <a:lnTo>
                  <a:pt x="27618" y="473133"/>
                </a:lnTo>
                <a:lnTo>
                  <a:pt x="0" y="436405"/>
                </a:lnTo>
                <a:lnTo>
                  <a:pt x="5942" y="409565"/>
                </a:lnTo>
                <a:lnTo>
                  <a:pt x="33428" y="393885"/>
                </a:lnTo>
                <a:lnTo>
                  <a:pt x="70436" y="390636"/>
                </a:lnTo>
                <a:lnTo>
                  <a:pt x="104451" y="393263"/>
                </a:lnTo>
                <a:lnTo>
                  <a:pt x="130190" y="394513"/>
                </a:lnTo>
                <a:lnTo>
                  <a:pt x="146488" y="394892"/>
                </a:lnTo>
                <a:lnTo>
                  <a:pt x="190271" y="394905"/>
                </a:lnTo>
                <a:lnTo>
                  <a:pt x="187692" y="397889"/>
                </a:lnTo>
                <a:lnTo>
                  <a:pt x="140502" y="437472"/>
                </a:lnTo>
                <a:lnTo>
                  <a:pt x="82624" y="475448"/>
                </a:lnTo>
                <a:lnTo>
                  <a:pt x="49655" y="492659"/>
                </a:lnTo>
                <a:lnTo>
                  <a:pt x="35050" y="508457"/>
                </a:lnTo>
                <a:lnTo>
                  <a:pt x="32264" y="542195"/>
                </a:lnTo>
                <a:lnTo>
                  <a:pt x="47836" y="562839"/>
                </a:lnTo>
                <a:lnTo>
                  <a:pt x="73888" y="562839"/>
                </a:lnTo>
                <a:lnTo>
                  <a:pt x="51101" y="578295"/>
                </a:lnTo>
                <a:lnTo>
                  <a:pt x="27665" y="583506"/>
                </a:lnTo>
                <a:close/>
              </a:path>
              <a:path w="316229" h="583565">
                <a:moveTo>
                  <a:pt x="73888" y="562839"/>
                </a:moveTo>
                <a:lnTo>
                  <a:pt x="47836" y="562839"/>
                </a:lnTo>
                <a:lnTo>
                  <a:pt x="81031" y="544329"/>
                </a:lnTo>
                <a:lnTo>
                  <a:pt x="131587" y="498246"/>
                </a:lnTo>
                <a:lnTo>
                  <a:pt x="128458" y="503642"/>
                </a:lnTo>
                <a:lnTo>
                  <a:pt x="118795" y="517772"/>
                </a:lnTo>
                <a:lnTo>
                  <a:pt x="102187" y="537553"/>
                </a:lnTo>
                <a:lnTo>
                  <a:pt x="78221" y="559900"/>
                </a:lnTo>
                <a:lnTo>
                  <a:pt x="73888" y="562839"/>
                </a:lnTo>
                <a:close/>
              </a:path>
              <a:path w="316229" h="583565">
                <a:moveTo>
                  <a:pt x="78221" y="559900"/>
                </a:moveTo>
                <a:close/>
              </a:path>
            </a:pathLst>
          </a:custGeom>
          <a:solidFill>
            <a:srgbClr val="61698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7894129" y="8218372"/>
            <a:ext cx="305000" cy="19362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6461052" y="7351336"/>
            <a:ext cx="972819" cy="1196340"/>
          </a:xfrm>
          <a:custGeom>
            <a:avLst/>
            <a:gdLst/>
            <a:ahLst/>
            <a:cxnLst/>
            <a:rect l="l" t="t" r="r" b="b"/>
            <a:pathLst>
              <a:path w="972820" h="1196340">
                <a:moveTo>
                  <a:pt x="737005" y="1196236"/>
                </a:moveTo>
                <a:lnTo>
                  <a:pt x="682496" y="1192789"/>
                </a:lnTo>
                <a:lnTo>
                  <a:pt x="637398" y="1180429"/>
                </a:lnTo>
                <a:lnTo>
                  <a:pt x="583826" y="1157801"/>
                </a:lnTo>
                <a:lnTo>
                  <a:pt x="540954" y="1134042"/>
                </a:lnTo>
                <a:lnTo>
                  <a:pt x="528759" y="1114369"/>
                </a:lnTo>
                <a:lnTo>
                  <a:pt x="509988" y="1070861"/>
                </a:lnTo>
                <a:lnTo>
                  <a:pt x="477514" y="1005079"/>
                </a:lnTo>
                <a:lnTo>
                  <a:pt x="430366" y="922535"/>
                </a:lnTo>
                <a:lnTo>
                  <a:pt x="395765" y="896894"/>
                </a:lnTo>
                <a:lnTo>
                  <a:pt x="359215" y="869224"/>
                </a:lnTo>
                <a:lnTo>
                  <a:pt x="321039" y="839819"/>
                </a:lnTo>
                <a:lnTo>
                  <a:pt x="241101" y="776990"/>
                </a:lnTo>
                <a:lnTo>
                  <a:pt x="158539" y="710771"/>
                </a:lnTo>
                <a:lnTo>
                  <a:pt x="25402" y="601964"/>
                </a:lnTo>
                <a:lnTo>
                  <a:pt x="2270" y="565880"/>
                </a:lnTo>
                <a:lnTo>
                  <a:pt x="0" y="544559"/>
                </a:lnTo>
                <a:lnTo>
                  <a:pt x="4470" y="523109"/>
                </a:lnTo>
                <a:lnTo>
                  <a:pt x="7145" y="516077"/>
                </a:lnTo>
                <a:lnTo>
                  <a:pt x="9744" y="509171"/>
                </a:lnTo>
                <a:lnTo>
                  <a:pt x="51551" y="400658"/>
                </a:lnTo>
                <a:lnTo>
                  <a:pt x="71219" y="350018"/>
                </a:lnTo>
                <a:lnTo>
                  <a:pt x="89741" y="302614"/>
                </a:lnTo>
                <a:lnTo>
                  <a:pt x="106907" y="258918"/>
                </a:lnTo>
                <a:lnTo>
                  <a:pt x="122284" y="219973"/>
                </a:lnTo>
                <a:lnTo>
                  <a:pt x="145607" y="161478"/>
                </a:lnTo>
                <a:lnTo>
                  <a:pt x="153887" y="140688"/>
                </a:lnTo>
                <a:lnTo>
                  <a:pt x="165208" y="112507"/>
                </a:lnTo>
                <a:lnTo>
                  <a:pt x="222830" y="2762"/>
                </a:lnTo>
                <a:lnTo>
                  <a:pt x="228317" y="0"/>
                </a:lnTo>
                <a:lnTo>
                  <a:pt x="235738" y="376"/>
                </a:lnTo>
                <a:lnTo>
                  <a:pt x="236341" y="376"/>
                </a:lnTo>
                <a:lnTo>
                  <a:pt x="236944" y="502"/>
                </a:lnTo>
                <a:lnTo>
                  <a:pt x="237609" y="502"/>
                </a:lnTo>
                <a:lnTo>
                  <a:pt x="240484" y="1130"/>
                </a:lnTo>
                <a:lnTo>
                  <a:pt x="267356" y="32898"/>
                </a:lnTo>
                <a:lnTo>
                  <a:pt x="268498" y="36665"/>
                </a:lnTo>
                <a:lnTo>
                  <a:pt x="268900" y="38046"/>
                </a:lnTo>
                <a:lnTo>
                  <a:pt x="274513" y="75842"/>
                </a:lnTo>
                <a:lnTo>
                  <a:pt x="274651" y="77348"/>
                </a:lnTo>
                <a:lnTo>
                  <a:pt x="274777" y="80362"/>
                </a:lnTo>
                <a:lnTo>
                  <a:pt x="274915" y="82623"/>
                </a:lnTo>
                <a:lnTo>
                  <a:pt x="275091" y="107418"/>
                </a:lnTo>
                <a:lnTo>
                  <a:pt x="273792" y="135109"/>
                </a:lnTo>
                <a:lnTo>
                  <a:pt x="270848" y="167133"/>
                </a:lnTo>
                <a:lnTo>
                  <a:pt x="266087" y="203794"/>
                </a:lnTo>
                <a:lnTo>
                  <a:pt x="261075" y="214879"/>
                </a:lnTo>
                <a:lnTo>
                  <a:pt x="255876" y="226459"/>
                </a:lnTo>
                <a:lnTo>
                  <a:pt x="250503" y="238509"/>
                </a:lnTo>
                <a:lnTo>
                  <a:pt x="244967" y="251007"/>
                </a:lnTo>
                <a:lnTo>
                  <a:pt x="243159" y="254900"/>
                </a:lnTo>
                <a:lnTo>
                  <a:pt x="241289" y="259061"/>
                </a:lnTo>
                <a:lnTo>
                  <a:pt x="239555" y="263062"/>
                </a:lnTo>
                <a:lnTo>
                  <a:pt x="226143" y="293507"/>
                </a:lnTo>
                <a:lnTo>
                  <a:pt x="212064" y="325719"/>
                </a:lnTo>
                <a:lnTo>
                  <a:pt x="197422" y="359438"/>
                </a:lnTo>
                <a:lnTo>
                  <a:pt x="182322" y="394404"/>
                </a:lnTo>
                <a:lnTo>
                  <a:pt x="180049" y="399552"/>
                </a:lnTo>
                <a:lnTo>
                  <a:pt x="165123" y="434193"/>
                </a:lnTo>
                <a:lnTo>
                  <a:pt x="154697" y="458569"/>
                </a:lnTo>
                <a:lnTo>
                  <a:pt x="152362" y="463968"/>
                </a:lnTo>
                <a:lnTo>
                  <a:pt x="150026" y="469493"/>
                </a:lnTo>
                <a:lnTo>
                  <a:pt x="147678" y="474892"/>
                </a:lnTo>
                <a:lnTo>
                  <a:pt x="121937" y="535038"/>
                </a:lnTo>
                <a:lnTo>
                  <a:pt x="471828" y="843806"/>
                </a:lnTo>
                <a:lnTo>
                  <a:pt x="474703" y="846443"/>
                </a:lnTo>
                <a:lnTo>
                  <a:pt x="478508" y="849707"/>
                </a:lnTo>
                <a:lnTo>
                  <a:pt x="479173" y="850335"/>
                </a:lnTo>
                <a:lnTo>
                  <a:pt x="479713" y="850712"/>
                </a:lnTo>
                <a:lnTo>
                  <a:pt x="480115" y="851089"/>
                </a:lnTo>
                <a:lnTo>
                  <a:pt x="480844" y="851717"/>
                </a:lnTo>
                <a:lnTo>
                  <a:pt x="481245" y="852093"/>
                </a:lnTo>
                <a:lnTo>
                  <a:pt x="777381" y="852093"/>
                </a:lnTo>
                <a:lnTo>
                  <a:pt x="771736" y="873183"/>
                </a:lnTo>
                <a:lnTo>
                  <a:pt x="756034" y="887503"/>
                </a:lnTo>
                <a:lnTo>
                  <a:pt x="642786" y="887503"/>
                </a:lnTo>
                <a:lnTo>
                  <a:pt x="648959" y="932536"/>
                </a:lnTo>
                <a:lnTo>
                  <a:pt x="661890" y="979088"/>
                </a:lnTo>
                <a:lnTo>
                  <a:pt x="674696" y="1015539"/>
                </a:lnTo>
                <a:lnTo>
                  <a:pt x="705083" y="1045293"/>
                </a:lnTo>
                <a:lnTo>
                  <a:pt x="766683" y="1070955"/>
                </a:lnTo>
                <a:lnTo>
                  <a:pt x="915015" y="1070955"/>
                </a:lnTo>
                <a:lnTo>
                  <a:pt x="913369" y="1081377"/>
                </a:lnTo>
                <a:lnTo>
                  <a:pt x="948266" y="1104756"/>
                </a:lnTo>
                <a:lnTo>
                  <a:pt x="970359" y="1152447"/>
                </a:lnTo>
                <a:lnTo>
                  <a:pt x="833409" y="1152447"/>
                </a:lnTo>
                <a:lnTo>
                  <a:pt x="830974" y="1154964"/>
                </a:lnTo>
                <a:lnTo>
                  <a:pt x="805721" y="1174296"/>
                </a:lnTo>
                <a:lnTo>
                  <a:pt x="804855" y="1174923"/>
                </a:lnTo>
                <a:lnTo>
                  <a:pt x="786633" y="1184084"/>
                </a:lnTo>
                <a:lnTo>
                  <a:pt x="764000" y="1191702"/>
                </a:lnTo>
                <a:lnTo>
                  <a:pt x="737005" y="1196236"/>
                </a:lnTo>
                <a:close/>
              </a:path>
              <a:path w="972820" h="1196340">
                <a:moveTo>
                  <a:pt x="777381" y="852093"/>
                </a:moveTo>
                <a:lnTo>
                  <a:pt x="481245" y="852093"/>
                </a:lnTo>
                <a:lnTo>
                  <a:pt x="479573" y="837371"/>
                </a:lnTo>
                <a:lnTo>
                  <a:pt x="478698" y="807957"/>
                </a:lnTo>
                <a:lnTo>
                  <a:pt x="483928" y="778920"/>
                </a:lnTo>
                <a:lnTo>
                  <a:pt x="500570" y="765327"/>
                </a:lnTo>
                <a:lnTo>
                  <a:pt x="540720" y="771283"/>
                </a:lnTo>
                <a:lnTo>
                  <a:pt x="663691" y="802126"/>
                </a:lnTo>
                <a:lnTo>
                  <a:pt x="712451" y="812037"/>
                </a:lnTo>
                <a:lnTo>
                  <a:pt x="780694" y="812037"/>
                </a:lnTo>
                <a:lnTo>
                  <a:pt x="781851" y="835393"/>
                </a:lnTo>
                <a:lnTo>
                  <a:pt x="777381" y="852093"/>
                </a:lnTo>
                <a:close/>
              </a:path>
              <a:path w="972820" h="1196340">
                <a:moveTo>
                  <a:pt x="780694" y="812037"/>
                </a:moveTo>
                <a:lnTo>
                  <a:pt x="712451" y="812037"/>
                </a:lnTo>
                <a:lnTo>
                  <a:pt x="744440" y="809612"/>
                </a:lnTo>
                <a:lnTo>
                  <a:pt x="767535" y="803091"/>
                </a:lnTo>
                <a:lnTo>
                  <a:pt x="780438" y="806881"/>
                </a:lnTo>
                <a:lnTo>
                  <a:pt x="780694" y="812037"/>
                </a:lnTo>
                <a:close/>
              </a:path>
              <a:path w="972820" h="1196340">
                <a:moveTo>
                  <a:pt x="706574" y="899650"/>
                </a:moveTo>
                <a:lnTo>
                  <a:pt x="642786" y="887503"/>
                </a:lnTo>
                <a:lnTo>
                  <a:pt x="756034" y="887503"/>
                </a:lnTo>
                <a:lnTo>
                  <a:pt x="748101" y="894739"/>
                </a:lnTo>
                <a:lnTo>
                  <a:pt x="706574" y="899650"/>
                </a:lnTo>
                <a:close/>
              </a:path>
              <a:path w="972820" h="1196340">
                <a:moveTo>
                  <a:pt x="915015" y="1070955"/>
                </a:moveTo>
                <a:lnTo>
                  <a:pt x="766683" y="1070955"/>
                </a:lnTo>
                <a:lnTo>
                  <a:pt x="771700" y="1068265"/>
                </a:lnTo>
                <a:lnTo>
                  <a:pt x="785912" y="1060266"/>
                </a:lnTo>
                <a:lnTo>
                  <a:pt x="808060" y="1047064"/>
                </a:lnTo>
                <a:lnTo>
                  <a:pt x="836887" y="1028765"/>
                </a:lnTo>
                <a:lnTo>
                  <a:pt x="871079" y="1014189"/>
                </a:lnTo>
                <a:lnTo>
                  <a:pt x="902703" y="1015094"/>
                </a:lnTo>
                <a:lnTo>
                  <a:pt x="920539" y="1035987"/>
                </a:lnTo>
                <a:lnTo>
                  <a:pt x="915015" y="1070955"/>
                </a:lnTo>
                <a:close/>
              </a:path>
              <a:path w="972820" h="1196340">
                <a:moveTo>
                  <a:pt x="942142" y="1185259"/>
                </a:moveTo>
                <a:lnTo>
                  <a:pt x="877890" y="1173319"/>
                </a:lnTo>
                <a:lnTo>
                  <a:pt x="838716" y="1155747"/>
                </a:lnTo>
                <a:lnTo>
                  <a:pt x="833409" y="1152447"/>
                </a:lnTo>
                <a:lnTo>
                  <a:pt x="970359" y="1152447"/>
                </a:lnTo>
                <a:lnTo>
                  <a:pt x="972428" y="1157902"/>
                </a:lnTo>
                <a:lnTo>
                  <a:pt x="965258" y="1178879"/>
                </a:lnTo>
                <a:lnTo>
                  <a:pt x="942142" y="1185259"/>
                </a:lnTo>
                <a:close/>
              </a:path>
            </a:pathLst>
          </a:custGeom>
          <a:solidFill>
            <a:srgbClr val="828AA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6939750" y="8116663"/>
            <a:ext cx="494030" cy="420370"/>
          </a:xfrm>
          <a:custGeom>
            <a:avLst/>
            <a:gdLst/>
            <a:ahLst/>
            <a:cxnLst/>
            <a:rect l="l" t="t" r="r" b="b"/>
            <a:pathLst>
              <a:path w="494029" h="420370">
                <a:moveTo>
                  <a:pt x="56038" y="218485"/>
                </a:moveTo>
                <a:lnTo>
                  <a:pt x="2547" y="86766"/>
                </a:lnTo>
                <a:lnTo>
                  <a:pt x="875" y="72043"/>
                </a:lnTo>
                <a:lnTo>
                  <a:pt x="0" y="42629"/>
                </a:lnTo>
                <a:lnTo>
                  <a:pt x="5229" y="13592"/>
                </a:lnTo>
                <a:lnTo>
                  <a:pt x="21872" y="0"/>
                </a:lnTo>
                <a:lnTo>
                  <a:pt x="62022" y="5956"/>
                </a:lnTo>
                <a:lnTo>
                  <a:pt x="184992" y="36798"/>
                </a:lnTo>
                <a:lnTo>
                  <a:pt x="206802" y="41232"/>
                </a:lnTo>
                <a:lnTo>
                  <a:pt x="27783" y="41232"/>
                </a:lnTo>
                <a:lnTo>
                  <a:pt x="19018" y="54746"/>
                </a:lnTo>
                <a:lnTo>
                  <a:pt x="21012" y="86050"/>
                </a:lnTo>
                <a:lnTo>
                  <a:pt x="33455" y="139257"/>
                </a:lnTo>
                <a:lnTo>
                  <a:pt x="56038" y="218485"/>
                </a:lnTo>
                <a:close/>
              </a:path>
              <a:path w="494029" h="420370">
                <a:moveTo>
                  <a:pt x="301995" y="46710"/>
                </a:moveTo>
                <a:lnTo>
                  <a:pt x="233752" y="46710"/>
                </a:lnTo>
                <a:lnTo>
                  <a:pt x="265741" y="44285"/>
                </a:lnTo>
                <a:lnTo>
                  <a:pt x="288837" y="37764"/>
                </a:lnTo>
                <a:lnTo>
                  <a:pt x="301740" y="41554"/>
                </a:lnTo>
                <a:lnTo>
                  <a:pt x="301995" y="46710"/>
                </a:lnTo>
                <a:close/>
              </a:path>
              <a:path w="494029" h="420370">
                <a:moveTo>
                  <a:pt x="211392" y="76514"/>
                </a:moveTo>
                <a:lnTo>
                  <a:pt x="173794" y="75480"/>
                </a:lnTo>
                <a:lnTo>
                  <a:pt x="130103" y="67030"/>
                </a:lnTo>
                <a:lnTo>
                  <a:pt x="47616" y="41390"/>
                </a:lnTo>
                <a:lnTo>
                  <a:pt x="27783" y="41232"/>
                </a:lnTo>
                <a:lnTo>
                  <a:pt x="206802" y="41232"/>
                </a:lnTo>
                <a:lnTo>
                  <a:pt x="233752" y="46710"/>
                </a:lnTo>
                <a:lnTo>
                  <a:pt x="301995" y="46710"/>
                </a:lnTo>
                <a:lnTo>
                  <a:pt x="303153" y="70066"/>
                </a:lnTo>
                <a:lnTo>
                  <a:pt x="244388" y="70191"/>
                </a:lnTo>
                <a:lnTo>
                  <a:pt x="211392" y="76514"/>
                </a:lnTo>
                <a:close/>
              </a:path>
              <a:path w="494029" h="420370">
                <a:moveTo>
                  <a:pt x="290413" y="110246"/>
                </a:moveTo>
                <a:lnTo>
                  <a:pt x="210623" y="110246"/>
                </a:lnTo>
                <a:lnTo>
                  <a:pt x="250243" y="104765"/>
                </a:lnTo>
                <a:lnTo>
                  <a:pt x="268396" y="87582"/>
                </a:lnTo>
                <a:lnTo>
                  <a:pt x="266104" y="71717"/>
                </a:lnTo>
                <a:lnTo>
                  <a:pt x="244388" y="70191"/>
                </a:lnTo>
                <a:lnTo>
                  <a:pt x="303119" y="70191"/>
                </a:lnTo>
                <a:lnTo>
                  <a:pt x="293036" y="107855"/>
                </a:lnTo>
                <a:lnTo>
                  <a:pt x="290413" y="110246"/>
                </a:lnTo>
                <a:close/>
              </a:path>
              <a:path w="494029" h="420370">
                <a:moveTo>
                  <a:pt x="197891" y="255025"/>
                </a:moveTo>
                <a:lnTo>
                  <a:pt x="164553" y="255025"/>
                </a:lnTo>
                <a:lnTo>
                  <a:pt x="126644" y="81994"/>
                </a:lnTo>
                <a:lnTo>
                  <a:pt x="130261" y="85543"/>
                </a:lnTo>
                <a:lnTo>
                  <a:pt x="143286" y="93813"/>
                </a:lnTo>
                <a:lnTo>
                  <a:pt x="168986" y="103236"/>
                </a:lnTo>
                <a:lnTo>
                  <a:pt x="210623" y="110246"/>
                </a:lnTo>
                <a:lnTo>
                  <a:pt x="290413" y="110246"/>
                </a:lnTo>
                <a:lnTo>
                  <a:pt x="277332" y="122176"/>
                </a:lnTo>
                <a:lnTo>
                  <a:pt x="164088" y="122176"/>
                </a:lnTo>
                <a:lnTo>
                  <a:pt x="170261" y="167209"/>
                </a:lnTo>
                <a:lnTo>
                  <a:pt x="183191" y="213760"/>
                </a:lnTo>
                <a:lnTo>
                  <a:pt x="195997" y="250212"/>
                </a:lnTo>
                <a:lnTo>
                  <a:pt x="197891" y="255025"/>
                </a:lnTo>
                <a:close/>
              </a:path>
              <a:path w="494029" h="420370">
                <a:moveTo>
                  <a:pt x="227871" y="134322"/>
                </a:moveTo>
                <a:lnTo>
                  <a:pt x="164088" y="122176"/>
                </a:lnTo>
                <a:lnTo>
                  <a:pt x="277332" y="122176"/>
                </a:lnTo>
                <a:lnTo>
                  <a:pt x="269397" y="129412"/>
                </a:lnTo>
                <a:lnTo>
                  <a:pt x="227871" y="134322"/>
                </a:lnTo>
                <a:close/>
              </a:path>
              <a:path w="494029" h="420370">
                <a:moveTo>
                  <a:pt x="387298" y="343984"/>
                </a:moveTo>
                <a:lnTo>
                  <a:pt x="318334" y="337647"/>
                </a:lnTo>
                <a:lnTo>
                  <a:pt x="258062" y="324929"/>
                </a:lnTo>
                <a:lnTo>
                  <a:pt x="213597" y="307774"/>
                </a:lnTo>
                <a:lnTo>
                  <a:pt x="176803" y="283556"/>
                </a:lnTo>
                <a:lnTo>
                  <a:pt x="139544" y="249646"/>
                </a:lnTo>
                <a:lnTo>
                  <a:pt x="93683" y="203417"/>
                </a:lnTo>
                <a:lnTo>
                  <a:pt x="112681" y="218738"/>
                </a:lnTo>
                <a:lnTo>
                  <a:pt x="136162" y="235672"/>
                </a:lnTo>
                <a:lnTo>
                  <a:pt x="156121" y="249380"/>
                </a:lnTo>
                <a:lnTo>
                  <a:pt x="164553" y="255025"/>
                </a:lnTo>
                <a:lnTo>
                  <a:pt x="197891" y="255025"/>
                </a:lnTo>
                <a:lnTo>
                  <a:pt x="201796" y="264944"/>
                </a:lnTo>
                <a:lnTo>
                  <a:pt x="208323" y="269306"/>
                </a:lnTo>
                <a:lnTo>
                  <a:pt x="226385" y="279965"/>
                </a:lnTo>
                <a:lnTo>
                  <a:pt x="253699" y="293285"/>
                </a:lnTo>
                <a:lnTo>
                  <a:pt x="287984" y="305628"/>
                </a:lnTo>
                <a:lnTo>
                  <a:pt x="436317" y="305628"/>
                </a:lnTo>
                <a:lnTo>
                  <a:pt x="434671" y="316050"/>
                </a:lnTo>
                <a:lnTo>
                  <a:pt x="447447" y="321614"/>
                </a:lnTo>
                <a:lnTo>
                  <a:pt x="459150" y="329297"/>
                </a:lnTo>
                <a:lnTo>
                  <a:pt x="469563" y="339428"/>
                </a:lnTo>
                <a:lnTo>
                  <a:pt x="472513" y="343705"/>
                </a:lnTo>
                <a:lnTo>
                  <a:pt x="424486" y="343705"/>
                </a:lnTo>
                <a:lnTo>
                  <a:pt x="387298" y="343984"/>
                </a:lnTo>
                <a:close/>
              </a:path>
              <a:path w="494029" h="420370">
                <a:moveTo>
                  <a:pt x="436317" y="305628"/>
                </a:moveTo>
                <a:lnTo>
                  <a:pt x="287984" y="305628"/>
                </a:lnTo>
                <a:lnTo>
                  <a:pt x="293001" y="302938"/>
                </a:lnTo>
                <a:lnTo>
                  <a:pt x="307212" y="294939"/>
                </a:lnTo>
                <a:lnTo>
                  <a:pt x="329357" y="281737"/>
                </a:lnTo>
                <a:lnTo>
                  <a:pt x="358176" y="263437"/>
                </a:lnTo>
                <a:lnTo>
                  <a:pt x="392375" y="248862"/>
                </a:lnTo>
                <a:lnTo>
                  <a:pt x="424003" y="249766"/>
                </a:lnTo>
                <a:lnTo>
                  <a:pt x="441840" y="270659"/>
                </a:lnTo>
                <a:lnTo>
                  <a:pt x="436317" y="305628"/>
                </a:lnTo>
                <a:close/>
              </a:path>
              <a:path w="494029" h="420370">
                <a:moveTo>
                  <a:pt x="489568" y="404760"/>
                </a:moveTo>
                <a:lnTo>
                  <a:pt x="459069" y="404760"/>
                </a:lnTo>
                <a:lnTo>
                  <a:pt x="463087" y="379335"/>
                </a:lnTo>
                <a:lnTo>
                  <a:pt x="444786" y="350820"/>
                </a:lnTo>
                <a:lnTo>
                  <a:pt x="424486" y="343705"/>
                </a:lnTo>
                <a:lnTo>
                  <a:pt x="472513" y="343705"/>
                </a:lnTo>
                <a:lnTo>
                  <a:pt x="478469" y="352338"/>
                </a:lnTo>
                <a:lnTo>
                  <a:pt x="493730" y="392576"/>
                </a:lnTo>
                <a:lnTo>
                  <a:pt x="489568" y="404760"/>
                </a:lnTo>
                <a:close/>
              </a:path>
              <a:path w="494029" h="420370">
                <a:moveTo>
                  <a:pt x="463444" y="419985"/>
                </a:moveTo>
                <a:lnTo>
                  <a:pt x="399192" y="408044"/>
                </a:lnTo>
                <a:lnTo>
                  <a:pt x="360018" y="390422"/>
                </a:lnTo>
                <a:lnTo>
                  <a:pt x="354710" y="387120"/>
                </a:lnTo>
                <a:lnTo>
                  <a:pt x="421080" y="403993"/>
                </a:lnTo>
                <a:lnTo>
                  <a:pt x="459069" y="404760"/>
                </a:lnTo>
                <a:lnTo>
                  <a:pt x="489568" y="404760"/>
                </a:lnTo>
                <a:lnTo>
                  <a:pt x="486560" y="413567"/>
                </a:lnTo>
                <a:lnTo>
                  <a:pt x="463444" y="419985"/>
                </a:lnTo>
                <a:close/>
              </a:path>
            </a:pathLst>
          </a:custGeom>
          <a:solidFill>
            <a:srgbClr val="61698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7053675" y="8419252"/>
            <a:ext cx="320732" cy="12828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6614218" y="6864515"/>
            <a:ext cx="380365" cy="693420"/>
          </a:xfrm>
          <a:custGeom>
            <a:avLst/>
            <a:gdLst/>
            <a:ahLst/>
            <a:cxnLst/>
            <a:rect l="l" t="t" r="r" b="b"/>
            <a:pathLst>
              <a:path w="380365" h="693420">
                <a:moveTo>
                  <a:pt x="0" y="605606"/>
                </a:moveTo>
                <a:lnTo>
                  <a:pt x="13179" y="566963"/>
                </a:lnTo>
                <a:lnTo>
                  <a:pt x="26406" y="530015"/>
                </a:lnTo>
                <a:lnTo>
                  <a:pt x="49284" y="470141"/>
                </a:lnTo>
                <a:lnTo>
                  <a:pt x="72164" y="414877"/>
                </a:lnTo>
                <a:lnTo>
                  <a:pt x="94949" y="364044"/>
                </a:lnTo>
                <a:lnTo>
                  <a:pt x="117542" y="317462"/>
                </a:lnTo>
                <a:lnTo>
                  <a:pt x="139847" y="274950"/>
                </a:lnTo>
                <a:lnTo>
                  <a:pt x="161767" y="236329"/>
                </a:lnTo>
                <a:lnTo>
                  <a:pt x="183205" y="201420"/>
                </a:lnTo>
                <a:lnTo>
                  <a:pt x="224248" y="142015"/>
                </a:lnTo>
                <a:lnTo>
                  <a:pt x="282913" y="72979"/>
                </a:lnTo>
                <a:lnTo>
                  <a:pt x="330556" y="30182"/>
                </a:lnTo>
                <a:lnTo>
                  <a:pt x="364059" y="7798"/>
                </a:lnTo>
                <a:lnTo>
                  <a:pt x="380302" y="0"/>
                </a:lnTo>
                <a:lnTo>
                  <a:pt x="364827" y="8160"/>
                </a:lnTo>
                <a:lnTo>
                  <a:pt x="346300" y="20833"/>
                </a:lnTo>
                <a:lnTo>
                  <a:pt x="303584" y="63448"/>
                </a:lnTo>
                <a:lnTo>
                  <a:pt x="281139" y="95257"/>
                </a:lnTo>
                <a:lnTo>
                  <a:pt x="259134" y="135313"/>
                </a:lnTo>
                <a:lnTo>
                  <a:pt x="238441" y="184548"/>
                </a:lnTo>
                <a:lnTo>
                  <a:pt x="219932" y="243896"/>
                </a:lnTo>
                <a:lnTo>
                  <a:pt x="204480" y="314290"/>
                </a:lnTo>
                <a:lnTo>
                  <a:pt x="192957" y="396664"/>
                </a:lnTo>
                <a:lnTo>
                  <a:pt x="176170" y="558283"/>
                </a:lnTo>
                <a:lnTo>
                  <a:pt x="75402" y="558283"/>
                </a:lnTo>
                <a:lnTo>
                  <a:pt x="48726" y="576312"/>
                </a:lnTo>
                <a:lnTo>
                  <a:pt x="0" y="605606"/>
                </a:lnTo>
                <a:close/>
              </a:path>
              <a:path w="380365" h="693420">
                <a:moveTo>
                  <a:pt x="120882" y="693125"/>
                </a:moveTo>
                <a:lnTo>
                  <a:pt x="114540" y="691423"/>
                </a:lnTo>
                <a:lnTo>
                  <a:pt x="100989" y="681291"/>
                </a:lnTo>
                <a:lnTo>
                  <a:pt x="88441" y="655197"/>
                </a:lnTo>
                <a:lnTo>
                  <a:pt x="85108" y="605606"/>
                </a:lnTo>
                <a:lnTo>
                  <a:pt x="85654" y="563916"/>
                </a:lnTo>
                <a:lnTo>
                  <a:pt x="75402" y="558283"/>
                </a:lnTo>
                <a:lnTo>
                  <a:pt x="176170" y="558283"/>
                </a:lnTo>
                <a:lnTo>
                  <a:pt x="175102" y="568564"/>
                </a:lnTo>
                <a:lnTo>
                  <a:pt x="120882" y="693125"/>
                </a:lnTo>
                <a:close/>
              </a:path>
            </a:pathLst>
          </a:custGeom>
          <a:solidFill>
            <a:srgbClr val="D0161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6614218" y="6864515"/>
            <a:ext cx="380365" cy="693420"/>
          </a:xfrm>
          <a:custGeom>
            <a:avLst/>
            <a:gdLst/>
            <a:ahLst/>
            <a:cxnLst/>
            <a:rect l="l" t="t" r="r" b="b"/>
            <a:pathLst>
              <a:path w="380365" h="693420">
                <a:moveTo>
                  <a:pt x="380301" y="0"/>
                </a:moveTo>
                <a:close/>
              </a:path>
              <a:path w="380365" h="693420">
                <a:moveTo>
                  <a:pt x="182590" y="496468"/>
                </a:moveTo>
                <a:lnTo>
                  <a:pt x="107401" y="496468"/>
                </a:lnTo>
                <a:lnTo>
                  <a:pt x="118672" y="487197"/>
                </a:lnTo>
                <a:lnTo>
                  <a:pt x="144557" y="436618"/>
                </a:lnTo>
                <a:lnTo>
                  <a:pt x="166354" y="385400"/>
                </a:lnTo>
                <a:lnTo>
                  <a:pt x="184355" y="334179"/>
                </a:lnTo>
                <a:lnTo>
                  <a:pt x="198853" y="283593"/>
                </a:lnTo>
                <a:lnTo>
                  <a:pt x="210139" y="234280"/>
                </a:lnTo>
                <a:lnTo>
                  <a:pt x="218507" y="186874"/>
                </a:lnTo>
                <a:lnTo>
                  <a:pt x="224248" y="142015"/>
                </a:lnTo>
                <a:lnTo>
                  <a:pt x="282913" y="72979"/>
                </a:lnTo>
                <a:lnTo>
                  <a:pt x="330556" y="30182"/>
                </a:lnTo>
                <a:lnTo>
                  <a:pt x="364059" y="7798"/>
                </a:lnTo>
                <a:lnTo>
                  <a:pt x="380301" y="0"/>
                </a:lnTo>
                <a:lnTo>
                  <a:pt x="364827" y="8160"/>
                </a:lnTo>
                <a:lnTo>
                  <a:pt x="346300" y="20832"/>
                </a:lnTo>
                <a:lnTo>
                  <a:pt x="303584" y="63448"/>
                </a:lnTo>
                <a:lnTo>
                  <a:pt x="281139" y="95257"/>
                </a:lnTo>
                <a:lnTo>
                  <a:pt x="259134" y="135313"/>
                </a:lnTo>
                <a:lnTo>
                  <a:pt x="238441" y="184548"/>
                </a:lnTo>
                <a:lnTo>
                  <a:pt x="219932" y="243895"/>
                </a:lnTo>
                <a:lnTo>
                  <a:pt x="204480" y="314290"/>
                </a:lnTo>
                <a:lnTo>
                  <a:pt x="192957" y="396663"/>
                </a:lnTo>
                <a:lnTo>
                  <a:pt x="182590" y="496468"/>
                </a:lnTo>
                <a:close/>
              </a:path>
              <a:path w="380365" h="693420">
                <a:moveTo>
                  <a:pt x="0" y="605606"/>
                </a:moveTo>
                <a:lnTo>
                  <a:pt x="13179" y="566963"/>
                </a:lnTo>
                <a:lnTo>
                  <a:pt x="26406" y="530015"/>
                </a:lnTo>
                <a:lnTo>
                  <a:pt x="39028" y="524969"/>
                </a:lnTo>
                <a:lnTo>
                  <a:pt x="52595" y="516862"/>
                </a:lnTo>
                <a:lnTo>
                  <a:pt x="67077" y="505223"/>
                </a:lnTo>
                <a:lnTo>
                  <a:pt x="106588" y="465191"/>
                </a:lnTo>
                <a:lnTo>
                  <a:pt x="114153" y="463544"/>
                </a:lnTo>
                <a:lnTo>
                  <a:pt x="112143" y="474781"/>
                </a:lnTo>
                <a:lnTo>
                  <a:pt x="107559" y="489043"/>
                </a:lnTo>
                <a:lnTo>
                  <a:pt x="107401" y="496468"/>
                </a:lnTo>
                <a:lnTo>
                  <a:pt x="182590" y="496468"/>
                </a:lnTo>
                <a:lnTo>
                  <a:pt x="176170" y="558283"/>
                </a:lnTo>
                <a:lnTo>
                  <a:pt x="75402" y="558283"/>
                </a:lnTo>
                <a:lnTo>
                  <a:pt x="48726" y="576311"/>
                </a:lnTo>
                <a:lnTo>
                  <a:pt x="0" y="605606"/>
                </a:lnTo>
                <a:close/>
              </a:path>
              <a:path w="380365" h="693420">
                <a:moveTo>
                  <a:pt x="120882" y="693125"/>
                </a:moveTo>
                <a:lnTo>
                  <a:pt x="114540" y="691422"/>
                </a:lnTo>
                <a:lnTo>
                  <a:pt x="100989" y="681291"/>
                </a:lnTo>
                <a:lnTo>
                  <a:pt x="88441" y="655197"/>
                </a:lnTo>
                <a:lnTo>
                  <a:pt x="85108" y="605606"/>
                </a:lnTo>
                <a:lnTo>
                  <a:pt x="85654" y="563916"/>
                </a:lnTo>
                <a:lnTo>
                  <a:pt x="75402" y="558283"/>
                </a:lnTo>
                <a:lnTo>
                  <a:pt x="176170" y="558283"/>
                </a:lnTo>
                <a:lnTo>
                  <a:pt x="175102" y="568564"/>
                </a:lnTo>
                <a:lnTo>
                  <a:pt x="120882" y="693125"/>
                </a:lnTo>
                <a:close/>
              </a:path>
            </a:pathLst>
          </a:custGeom>
          <a:solidFill>
            <a:srgbClr val="AB0A1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10368360" y="9385592"/>
            <a:ext cx="996950" cy="177165"/>
          </a:xfrm>
          <a:custGeom>
            <a:avLst/>
            <a:gdLst/>
            <a:ahLst/>
            <a:cxnLst/>
            <a:rect l="l" t="t" r="r" b="b"/>
            <a:pathLst>
              <a:path w="996950" h="177165">
                <a:moveTo>
                  <a:pt x="951711" y="177129"/>
                </a:moveTo>
                <a:lnTo>
                  <a:pt x="948831" y="177129"/>
                </a:lnTo>
                <a:lnTo>
                  <a:pt x="947391" y="176949"/>
                </a:lnTo>
                <a:lnTo>
                  <a:pt x="40502" y="89645"/>
                </a:lnTo>
                <a:lnTo>
                  <a:pt x="23440" y="84472"/>
                </a:lnTo>
                <a:lnTo>
                  <a:pt x="10125" y="73511"/>
                </a:lnTo>
                <a:lnTo>
                  <a:pt x="1873" y="58331"/>
                </a:lnTo>
                <a:lnTo>
                  <a:pt x="0" y="40502"/>
                </a:lnTo>
                <a:lnTo>
                  <a:pt x="5172" y="23440"/>
                </a:lnTo>
                <a:lnTo>
                  <a:pt x="16133" y="10125"/>
                </a:lnTo>
                <a:lnTo>
                  <a:pt x="31313" y="1873"/>
                </a:lnTo>
                <a:lnTo>
                  <a:pt x="49142" y="0"/>
                </a:lnTo>
                <a:lnTo>
                  <a:pt x="955852" y="87304"/>
                </a:lnTo>
                <a:lnTo>
                  <a:pt x="973014" y="92477"/>
                </a:lnTo>
                <a:lnTo>
                  <a:pt x="986363" y="103438"/>
                </a:lnTo>
                <a:lnTo>
                  <a:pt x="994582" y="118618"/>
                </a:lnTo>
                <a:lnTo>
                  <a:pt x="996354" y="136447"/>
                </a:lnTo>
                <a:lnTo>
                  <a:pt x="991682" y="152600"/>
                </a:lnTo>
                <a:lnTo>
                  <a:pt x="981796" y="165496"/>
                </a:lnTo>
                <a:lnTo>
                  <a:pt x="968028" y="174038"/>
                </a:lnTo>
                <a:lnTo>
                  <a:pt x="951711" y="177129"/>
                </a:lnTo>
                <a:close/>
              </a:path>
            </a:pathLst>
          </a:custGeom>
          <a:solidFill>
            <a:srgbClr val="F0611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16355848" y="9428434"/>
            <a:ext cx="899160" cy="153670"/>
          </a:xfrm>
          <a:custGeom>
            <a:avLst/>
            <a:gdLst/>
            <a:ahLst/>
            <a:cxnLst/>
            <a:rect l="l" t="t" r="r" b="b"/>
            <a:pathLst>
              <a:path w="899159" h="153670">
                <a:moveTo>
                  <a:pt x="47162" y="153188"/>
                </a:moveTo>
                <a:lnTo>
                  <a:pt x="44822" y="153188"/>
                </a:lnTo>
                <a:lnTo>
                  <a:pt x="28199" y="150007"/>
                </a:lnTo>
                <a:lnTo>
                  <a:pt x="14310" y="141240"/>
                </a:lnTo>
                <a:lnTo>
                  <a:pt x="4471" y="128051"/>
                </a:lnTo>
                <a:lnTo>
                  <a:pt x="0" y="111606"/>
                </a:lnTo>
                <a:lnTo>
                  <a:pt x="2140" y="93914"/>
                </a:lnTo>
                <a:lnTo>
                  <a:pt x="10643" y="78889"/>
                </a:lnTo>
                <a:lnTo>
                  <a:pt x="24174" y="68117"/>
                </a:lnTo>
                <a:lnTo>
                  <a:pt x="41402" y="63183"/>
                </a:lnTo>
                <a:lnTo>
                  <a:pt x="850366" y="0"/>
                </a:lnTo>
                <a:lnTo>
                  <a:pt x="868057" y="2140"/>
                </a:lnTo>
                <a:lnTo>
                  <a:pt x="883082" y="10643"/>
                </a:lnTo>
                <a:lnTo>
                  <a:pt x="893855" y="24174"/>
                </a:lnTo>
                <a:lnTo>
                  <a:pt x="898788" y="41402"/>
                </a:lnTo>
                <a:lnTo>
                  <a:pt x="896547" y="59093"/>
                </a:lnTo>
                <a:lnTo>
                  <a:pt x="888010" y="74118"/>
                </a:lnTo>
                <a:lnTo>
                  <a:pt x="874512" y="84891"/>
                </a:lnTo>
                <a:lnTo>
                  <a:pt x="857386" y="89824"/>
                </a:lnTo>
                <a:lnTo>
                  <a:pt x="48422" y="153008"/>
                </a:lnTo>
                <a:lnTo>
                  <a:pt x="47162" y="153188"/>
                </a:lnTo>
                <a:close/>
              </a:path>
            </a:pathLst>
          </a:custGeom>
          <a:solidFill>
            <a:srgbClr val="F0611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16271476" y="8616567"/>
            <a:ext cx="1563370" cy="502920"/>
          </a:xfrm>
          <a:custGeom>
            <a:avLst/>
            <a:gdLst/>
            <a:ahLst/>
            <a:cxnLst/>
            <a:rect l="l" t="t" r="r" b="b"/>
            <a:pathLst>
              <a:path w="1563369" h="502920">
                <a:moveTo>
                  <a:pt x="44588" y="502609"/>
                </a:moveTo>
                <a:lnTo>
                  <a:pt x="7655" y="483320"/>
                </a:lnTo>
                <a:lnTo>
                  <a:pt x="0" y="451917"/>
                </a:lnTo>
                <a:lnTo>
                  <a:pt x="5414" y="435488"/>
                </a:lnTo>
                <a:lnTo>
                  <a:pt x="16600" y="422333"/>
                </a:lnTo>
                <a:lnTo>
                  <a:pt x="32528" y="414225"/>
                </a:lnTo>
                <a:lnTo>
                  <a:pt x="1506628" y="1282"/>
                </a:lnTo>
                <a:lnTo>
                  <a:pt x="1524430" y="0"/>
                </a:lnTo>
                <a:lnTo>
                  <a:pt x="1540763" y="5467"/>
                </a:lnTo>
                <a:lnTo>
                  <a:pt x="1553890" y="16673"/>
                </a:lnTo>
                <a:lnTo>
                  <a:pt x="1562072" y="32603"/>
                </a:lnTo>
                <a:lnTo>
                  <a:pt x="1563354" y="50329"/>
                </a:lnTo>
                <a:lnTo>
                  <a:pt x="1557887" y="66671"/>
                </a:lnTo>
                <a:lnTo>
                  <a:pt x="56830" y="500989"/>
                </a:lnTo>
                <a:lnTo>
                  <a:pt x="44588" y="502609"/>
                </a:lnTo>
                <a:close/>
              </a:path>
            </a:pathLst>
          </a:custGeom>
          <a:solidFill>
            <a:srgbClr val="F0611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16103275" y="8171949"/>
            <a:ext cx="931544" cy="508634"/>
          </a:xfrm>
          <a:custGeom>
            <a:avLst/>
            <a:gdLst/>
            <a:ahLst/>
            <a:cxnLst/>
            <a:rect l="l" t="t" r="r" b="b"/>
            <a:pathLst>
              <a:path w="931544" h="508634">
                <a:moveTo>
                  <a:pt x="51679" y="508184"/>
                </a:moveTo>
                <a:lnTo>
                  <a:pt x="44835" y="508184"/>
                </a:lnTo>
                <a:lnTo>
                  <a:pt x="32745" y="506502"/>
                </a:lnTo>
                <a:lnTo>
                  <a:pt x="21528" y="501614"/>
                </a:lnTo>
                <a:lnTo>
                  <a:pt x="11931" y="493755"/>
                </a:lnTo>
                <a:lnTo>
                  <a:pt x="4697" y="483163"/>
                </a:lnTo>
                <a:lnTo>
                  <a:pt x="0" y="465868"/>
                </a:lnTo>
                <a:lnTo>
                  <a:pt x="2222" y="448759"/>
                </a:lnTo>
                <a:lnTo>
                  <a:pt x="10721" y="433776"/>
                </a:lnTo>
                <a:lnTo>
                  <a:pt x="24858" y="422859"/>
                </a:lnTo>
                <a:lnTo>
                  <a:pt x="866403" y="4697"/>
                </a:lnTo>
                <a:lnTo>
                  <a:pt x="883597" y="0"/>
                </a:lnTo>
                <a:lnTo>
                  <a:pt x="900673" y="2222"/>
                </a:lnTo>
                <a:lnTo>
                  <a:pt x="915690" y="10721"/>
                </a:lnTo>
                <a:lnTo>
                  <a:pt x="926707" y="24858"/>
                </a:lnTo>
                <a:lnTo>
                  <a:pt x="931300" y="42153"/>
                </a:lnTo>
                <a:lnTo>
                  <a:pt x="929024" y="59262"/>
                </a:lnTo>
                <a:lnTo>
                  <a:pt x="65000" y="503503"/>
                </a:lnTo>
                <a:lnTo>
                  <a:pt x="51679" y="508184"/>
                </a:lnTo>
                <a:close/>
              </a:path>
              <a:path w="931544" h="508634">
                <a:moveTo>
                  <a:pt x="44839" y="508184"/>
                </a:moveTo>
                <a:close/>
              </a:path>
            </a:pathLst>
          </a:custGeom>
          <a:solidFill>
            <a:srgbClr val="F0611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15857962" y="7272862"/>
            <a:ext cx="1315085" cy="1006475"/>
          </a:xfrm>
          <a:custGeom>
            <a:avLst/>
            <a:gdLst/>
            <a:ahLst/>
            <a:cxnLst/>
            <a:rect l="l" t="t" r="r" b="b"/>
            <a:pathLst>
              <a:path w="1315084" h="1006475">
                <a:moveTo>
                  <a:pt x="44620" y="1006389"/>
                </a:moveTo>
                <a:lnTo>
                  <a:pt x="8438" y="988388"/>
                </a:lnTo>
                <a:lnTo>
                  <a:pt x="0" y="954996"/>
                </a:lnTo>
                <a:lnTo>
                  <a:pt x="5678" y="938722"/>
                </a:lnTo>
                <a:lnTo>
                  <a:pt x="17618" y="925385"/>
                </a:lnTo>
                <a:lnTo>
                  <a:pt x="1243485" y="8595"/>
                </a:lnTo>
                <a:lnTo>
                  <a:pt x="1259582" y="888"/>
                </a:lnTo>
                <a:lnTo>
                  <a:pt x="1276810" y="0"/>
                </a:lnTo>
                <a:lnTo>
                  <a:pt x="1293126" y="5658"/>
                </a:lnTo>
                <a:lnTo>
                  <a:pt x="1306489" y="17595"/>
                </a:lnTo>
                <a:lnTo>
                  <a:pt x="1314167" y="33793"/>
                </a:lnTo>
                <a:lnTo>
                  <a:pt x="1314994" y="51054"/>
                </a:lnTo>
                <a:lnTo>
                  <a:pt x="1309273" y="67337"/>
                </a:lnTo>
                <a:lnTo>
                  <a:pt x="71441" y="997388"/>
                </a:lnTo>
                <a:lnTo>
                  <a:pt x="44620" y="1006389"/>
                </a:lnTo>
                <a:close/>
              </a:path>
            </a:pathLst>
          </a:custGeom>
          <a:solidFill>
            <a:srgbClr val="F0611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15542541" y="7139947"/>
            <a:ext cx="744855" cy="790575"/>
          </a:xfrm>
          <a:custGeom>
            <a:avLst/>
            <a:gdLst/>
            <a:ahLst/>
            <a:cxnLst/>
            <a:rect l="l" t="t" r="r" b="b"/>
            <a:pathLst>
              <a:path w="744855" h="790575">
                <a:moveTo>
                  <a:pt x="45024" y="790445"/>
                </a:moveTo>
                <a:lnTo>
                  <a:pt x="3856" y="763694"/>
                </a:lnTo>
                <a:lnTo>
                  <a:pt x="0" y="746905"/>
                </a:lnTo>
                <a:lnTo>
                  <a:pt x="2725" y="729880"/>
                </a:lnTo>
                <a:lnTo>
                  <a:pt x="12083" y="714661"/>
                </a:lnTo>
                <a:lnTo>
                  <a:pt x="666959" y="14243"/>
                </a:lnTo>
                <a:lnTo>
                  <a:pt x="681469" y="3856"/>
                </a:lnTo>
                <a:lnTo>
                  <a:pt x="698258" y="0"/>
                </a:lnTo>
                <a:lnTo>
                  <a:pt x="715283" y="2725"/>
                </a:lnTo>
                <a:lnTo>
                  <a:pt x="730502" y="12083"/>
                </a:lnTo>
                <a:lnTo>
                  <a:pt x="740889" y="26621"/>
                </a:lnTo>
                <a:lnTo>
                  <a:pt x="744745" y="43472"/>
                </a:lnTo>
                <a:lnTo>
                  <a:pt x="742020" y="60559"/>
                </a:lnTo>
                <a:lnTo>
                  <a:pt x="77786" y="776224"/>
                </a:lnTo>
                <a:lnTo>
                  <a:pt x="45024" y="790445"/>
                </a:lnTo>
                <a:close/>
              </a:path>
            </a:pathLst>
          </a:custGeom>
          <a:solidFill>
            <a:srgbClr val="F0611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15169343" y="6258403"/>
            <a:ext cx="901700" cy="1387475"/>
          </a:xfrm>
          <a:custGeom>
            <a:avLst/>
            <a:gdLst/>
            <a:ahLst/>
            <a:cxnLst/>
            <a:rect l="l" t="t" r="r" b="b"/>
            <a:pathLst>
              <a:path w="901700" h="1387475">
                <a:moveTo>
                  <a:pt x="44341" y="1386854"/>
                </a:moveTo>
                <a:lnTo>
                  <a:pt x="7599" y="1367576"/>
                </a:lnTo>
                <a:lnTo>
                  <a:pt x="0" y="1334623"/>
                </a:lnTo>
                <a:lnTo>
                  <a:pt x="6359" y="1317910"/>
                </a:lnTo>
                <a:lnTo>
                  <a:pt x="818923" y="20580"/>
                </a:lnTo>
                <a:lnTo>
                  <a:pt x="831183" y="7599"/>
                </a:lnTo>
                <a:lnTo>
                  <a:pt x="846937" y="576"/>
                </a:lnTo>
                <a:lnTo>
                  <a:pt x="864209" y="0"/>
                </a:lnTo>
                <a:lnTo>
                  <a:pt x="881026" y="6359"/>
                </a:lnTo>
                <a:lnTo>
                  <a:pt x="893906" y="18616"/>
                </a:lnTo>
                <a:lnTo>
                  <a:pt x="900895" y="34350"/>
                </a:lnTo>
                <a:lnTo>
                  <a:pt x="901505" y="51570"/>
                </a:lnTo>
                <a:lnTo>
                  <a:pt x="895247" y="68282"/>
                </a:lnTo>
                <a:lnTo>
                  <a:pt x="82503" y="1365613"/>
                </a:lnTo>
                <a:lnTo>
                  <a:pt x="44341" y="1386854"/>
                </a:lnTo>
                <a:close/>
              </a:path>
            </a:pathLst>
          </a:custGeom>
          <a:solidFill>
            <a:srgbClr val="F0611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14749099" y="6457752"/>
            <a:ext cx="434340" cy="975994"/>
          </a:xfrm>
          <a:custGeom>
            <a:avLst/>
            <a:gdLst/>
            <a:ahLst/>
            <a:cxnLst/>
            <a:rect l="l" t="t" r="r" b="b"/>
            <a:pathLst>
              <a:path w="434340" h="975995">
                <a:moveTo>
                  <a:pt x="44982" y="975633"/>
                </a:moveTo>
                <a:lnTo>
                  <a:pt x="39582" y="975633"/>
                </a:lnTo>
                <a:lnTo>
                  <a:pt x="34002" y="974733"/>
                </a:lnTo>
                <a:lnTo>
                  <a:pt x="28781" y="972572"/>
                </a:lnTo>
                <a:lnTo>
                  <a:pt x="13697" y="962928"/>
                </a:lnTo>
                <a:lnTo>
                  <a:pt x="3827" y="948744"/>
                </a:lnTo>
                <a:lnTo>
                  <a:pt x="0" y="931893"/>
                </a:lnTo>
                <a:lnTo>
                  <a:pt x="3040" y="914249"/>
                </a:lnTo>
                <a:lnTo>
                  <a:pt x="347219" y="28781"/>
                </a:lnTo>
                <a:lnTo>
                  <a:pt x="356888" y="13697"/>
                </a:lnTo>
                <a:lnTo>
                  <a:pt x="371115" y="3828"/>
                </a:lnTo>
                <a:lnTo>
                  <a:pt x="387974" y="0"/>
                </a:lnTo>
                <a:lnTo>
                  <a:pt x="405542" y="3040"/>
                </a:lnTo>
                <a:lnTo>
                  <a:pt x="420598" y="12685"/>
                </a:lnTo>
                <a:lnTo>
                  <a:pt x="430406" y="26869"/>
                </a:lnTo>
                <a:lnTo>
                  <a:pt x="434172" y="43719"/>
                </a:lnTo>
                <a:lnTo>
                  <a:pt x="431103" y="61363"/>
                </a:lnTo>
                <a:lnTo>
                  <a:pt x="86925" y="946831"/>
                </a:lnTo>
                <a:lnTo>
                  <a:pt x="58168" y="973664"/>
                </a:lnTo>
                <a:lnTo>
                  <a:pt x="44982" y="975633"/>
                </a:lnTo>
                <a:close/>
              </a:path>
            </a:pathLst>
          </a:custGeom>
          <a:solidFill>
            <a:srgbClr val="F0611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14298514" y="5709972"/>
            <a:ext cx="378460" cy="1592580"/>
          </a:xfrm>
          <a:custGeom>
            <a:avLst/>
            <a:gdLst/>
            <a:ahLst/>
            <a:cxnLst/>
            <a:rect l="l" t="t" r="r" b="b"/>
            <a:pathLst>
              <a:path w="378459" h="1592579">
                <a:moveTo>
                  <a:pt x="44281" y="1592186"/>
                </a:moveTo>
                <a:lnTo>
                  <a:pt x="41402" y="1592186"/>
                </a:lnTo>
                <a:lnTo>
                  <a:pt x="38522" y="1592006"/>
                </a:lnTo>
                <a:lnTo>
                  <a:pt x="177" y="1556533"/>
                </a:lnTo>
                <a:lnTo>
                  <a:pt x="0" y="1538723"/>
                </a:lnTo>
                <a:lnTo>
                  <a:pt x="289995" y="35641"/>
                </a:lnTo>
                <a:lnTo>
                  <a:pt x="296768" y="19086"/>
                </a:lnTo>
                <a:lnTo>
                  <a:pt x="308941" y="6885"/>
                </a:lnTo>
                <a:lnTo>
                  <a:pt x="324827" y="151"/>
                </a:lnTo>
                <a:lnTo>
                  <a:pt x="342738" y="0"/>
                </a:lnTo>
                <a:lnTo>
                  <a:pt x="359217" y="6770"/>
                </a:lnTo>
                <a:lnTo>
                  <a:pt x="371427" y="18923"/>
                </a:lnTo>
                <a:lnTo>
                  <a:pt x="378203" y="34756"/>
                </a:lnTo>
                <a:lnTo>
                  <a:pt x="378380" y="52562"/>
                </a:lnTo>
                <a:lnTo>
                  <a:pt x="88384" y="1555644"/>
                </a:lnTo>
                <a:lnTo>
                  <a:pt x="82708" y="1570467"/>
                </a:lnTo>
                <a:lnTo>
                  <a:pt x="72678" y="1582016"/>
                </a:lnTo>
                <a:lnTo>
                  <a:pt x="59475" y="1589514"/>
                </a:lnTo>
                <a:lnTo>
                  <a:pt x="44281" y="1592186"/>
                </a:lnTo>
                <a:close/>
              </a:path>
            </a:pathLst>
          </a:custGeom>
          <a:solidFill>
            <a:srgbClr val="F0611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13829769" y="6251081"/>
            <a:ext cx="109220" cy="1005205"/>
          </a:xfrm>
          <a:custGeom>
            <a:avLst/>
            <a:gdLst/>
            <a:ahLst/>
            <a:cxnLst/>
            <a:rect l="l" t="t" r="r" b="b"/>
            <a:pathLst>
              <a:path w="109219" h="1005204">
                <a:moveTo>
                  <a:pt x="45005" y="1004994"/>
                </a:moveTo>
                <a:lnTo>
                  <a:pt x="44102" y="1004994"/>
                </a:lnTo>
                <a:lnTo>
                  <a:pt x="26680" y="1000983"/>
                </a:lnTo>
                <a:lnTo>
                  <a:pt x="12600" y="990998"/>
                </a:lnTo>
                <a:lnTo>
                  <a:pt x="3245" y="976491"/>
                </a:lnTo>
                <a:lnTo>
                  <a:pt x="0" y="958912"/>
                </a:lnTo>
                <a:lnTo>
                  <a:pt x="19080" y="44102"/>
                </a:lnTo>
                <a:lnTo>
                  <a:pt x="22897" y="26883"/>
                </a:lnTo>
                <a:lnTo>
                  <a:pt x="32604" y="12870"/>
                </a:lnTo>
                <a:lnTo>
                  <a:pt x="46799" y="3448"/>
                </a:lnTo>
                <a:lnTo>
                  <a:pt x="64083" y="0"/>
                </a:lnTo>
                <a:lnTo>
                  <a:pt x="64983" y="0"/>
                </a:lnTo>
                <a:lnTo>
                  <a:pt x="82430" y="3906"/>
                </a:lnTo>
                <a:lnTo>
                  <a:pt x="96552" y="13838"/>
                </a:lnTo>
                <a:lnTo>
                  <a:pt x="105915" y="28326"/>
                </a:lnTo>
                <a:lnTo>
                  <a:pt x="109085" y="45902"/>
                </a:lnTo>
                <a:lnTo>
                  <a:pt x="90004" y="960892"/>
                </a:lnTo>
                <a:lnTo>
                  <a:pt x="86264" y="978111"/>
                </a:lnTo>
                <a:lnTo>
                  <a:pt x="76549" y="992124"/>
                </a:lnTo>
                <a:lnTo>
                  <a:pt x="62311" y="1001546"/>
                </a:lnTo>
                <a:lnTo>
                  <a:pt x="45005" y="1004994"/>
                </a:lnTo>
                <a:close/>
              </a:path>
            </a:pathLst>
          </a:custGeom>
          <a:solidFill>
            <a:srgbClr val="F0611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13090470" y="5700612"/>
            <a:ext cx="360680" cy="1596390"/>
          </a:xfrm>
          <a:custGeom>
            <a:avLst/>
            <a:gdLst/>
            <a:ahLst/>
            <a:cxnLst/>
            <a:rect l="l" t="t" r="r" b="b"/>
            <a:pathLst>
              <a:path w="360680" h="1596390">
                <a:moveTo>
                  <a:pt x="318617" y="1595786"/>
                </a:moveTo>
                <a:lnTo>
                  <a:pt x="315917" y="1595786"/>
                </a:lnTo>
                <a:lnTo>
                  <a:pt x="300593" y="1593055"/>
                </a:lnTo>
                <a:lnTo>
                  <a:pt x="287295" y="1585413"/>
                </a:lnTo>
                <a:lnTo>
                  <a:pt x="277237" y="1573687"/>
                </a:lnTo>
                <a:lnTo>
                  <a:pt x="271634" y="1558704"/>
                </a:lnTo>
                <a:lnTo>
                  <a:pt x="0" y="52382"/>
                </a:lnTo>
                <a:lnTo>
                  <a:pt x="416" y="34502"/>
                </a:lnTo>
                <a:lnTo>
                  <a:pt x="7380" y="18698"/>
                </a:lnTo>
                <a:lnTo>
                  <a:pt x="19744" y="6640"/>
                </a:lnTo>
                <a:lnTo>
                  <a:pt x="36361" y="0"/>
                </a:lnTo>
                <a:lnTo>
                  <a:pt x="54238" y="340"/>
                </a:lnTo>
                <a:lnTo>
                  <a:pt x="70023" y="7312"/>
                </a:lnTo>
                <a:lnTo>
                  <a:pt x="82027" y="19719"/>
                </a:lnTo>
                <a:lnTo>
                  <a:pt x="88564" y="36361"/>
                </a:lnTo>
                <a:lnTo>
                  <a:pt x="360379" y="1542863"/>
                </a:lnTo>
                <a:lnTo>
                  <a:pt x="359963" y="1560740"/>
                </a:lnTo>
                <a:lnTo>
                  <a:pt x="324017" y="1595066"/>
                </a:lnTo>
                <a:lnTo>
                  <a:pt x="318617" y="1595786"/>
                </a:lnTo>
                <a:close/>
              </a:path>
            </a:pathLst>
          </a:custGeom>
          <a:solidFill>
            <a:srgbClr val="F0611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12570148" y="6389416"/>
            <a:ext cx="428625" cy="1033144"/>
          </a:xfrm>
          <a:custGeom>
            <a:avLst/>
            <a:gdLst/>
            <a:ahLst/>
            <a:cxnLst/>
            <a:rect l="l" t="t" r="r" b="b"/>
            <a:pathLst>
              <a:path w="428625" h="1033145">
                <a:moveTo>
                  <a:pt x="388373" y="1032809"/>
                </a:moveTo>
                <a:lnTo>
                  <a:pt x="383333" y="1032809"/>
                </a:lnTo>
                <a:lnTo>
                  <a:pt x="369889" y="1030722"/>
                </a:lnTo>
                <a:lnTo>
                  <a:pt x="341031" y="1002927"/>
                </a:lnTo>
                <a:lnTo>
                  <a:pt x="2612" y="60036"/>
                </a:lnTo>
                <a:lnTo>
                  <a:pt x="0" y="42355"/>
                </a:lnTo>
                <a:lnTo>
                  <a:pt x="4255" y="25654"/>
                </a:lnTo>
                <a:lnTo>
                  <a:pt x="14485" y="11787"/>
                </a:lnTo>
                <a:lnTo>
                  <a:pt x="29794" y="2612"/>
                </a:lnTo>
                <a:lnTo>
                  <a:pt x="47474" y="0"/>
                </a:lnTo>
                <a:lnTo>
                  <a:pt x="64176" y="4255"/>
                </a:lnTo>
                <a:lnTo>
                  <a:pt x="78042" y="14485"/>
                </a:lnTo>
                <a:lnTo>
                  <a:pt x="87217" y="29794"/>
                </a:lnTo>
                <a:lnTo>
                  <a:pt x="425815" y="972505"/>
                </a:lnTo>
                <a:lnTo>
                  <a:pt x="428352" y="990188"/>
                </a:lnTo>
                <a:lnTo>
                  <a:pt x="424105" y="1006910"/>
                </a:lnTo>
                <a:lnTo>
                  <a:pt x="413918" y="1020830"/>
                </a:lnTo>
                <a:lnTo>
                  <a:pt x="398634" y="1030109"/>
                </a:lnTo>
                <a:lnTo>
                  <a:pt x="393594" y="1031909"/>
                </a:lnTo>
                <a:lnTo>
                  <a:pt x="388373" y="1032809"/>
                </a:lnTo>
                <a:close/>
              </a:path>
            </a:pathLst>
          </a:custGeom>
          <a:solidFill>
            <a:srgbClr val="F0611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11689993" y="6232181"/>
            <a:ext cx="885825" cy="1397000"/>
          </a:xfrm>
          <a:custGeom>
            <a:avLst/>
            <a:gdLst/>
            <a:ahLst/>
            <a:cxnLst/>
            <a:rect l="l" t="t" r="r" b="b"/>
            <a:pathLst>
              <a:path w="885825" h="1397000">
                <a:moveTo>
                  <a:pt x="849286" y="1396695"/>
                </a:moveTo>
                <a:lnTo>
                  <a:pt x="841365" y="1396695"/>
                </a:lnTo>
                <a:lnTo>
                  <a:pt x="830081" y="1395269"/>
                </a:lnTo>
                <a:lnTo>
                  <a:pt x="6120" y="67863"/>
                </a:lnTo>
                <a:lnTo>
                  <a:pt x="0" y="51153"/>
                </a:lnTo>
                <a:lnTo>
                  <a:pt x="765" y="33954"/>
                </a:lnTo>
                <a:lnTo>
                  <a:pt x="7942" y="18273"/>
                </a:lnTo>
                <a:lnTo>
                  <a:pt x="21061" y="6120"/>
                </a:lnTo>
                <a:lnTo>
                  <a:pt x="37875" y="0"/>
                </a:lnTo>
                <a:lnTo>
                  <a:pt x="55128" y="764"/>
                </a:lnTo>
                <a:lnTo>
                  <a:pt x="70828" y="7942"/>
                </a:lnTo>
                <a:lnTo>
                  <a:pt x="82984" y="21061"/>
                </a:lnTo>
                <a:lnTo>
                  <a:pt x="879707" y="1328112"/>
                </a:lnTo>
                <a:lnTo>
                  <a:pt x="885802" y="1344926"/>
                </a:lnTo>
                <a:lnTo>
                  <a:pt x="884995" y="1362179"/>
                </a:lnTo>
                <a:lnTo>
                  <a:pt x="877809" y="1377879"/>
                </a:lnTo>
                <a:lnTo>
                  <a:pt x="864767" y="1390035"/>
                </a:lnTo>
                <a:lnTo>
                  <a:pt x="857386" y="1394535"/>
                </a:lnTo>
                <a:lnTo>
                  <a:pt x="849286" y="1396695"/>
                </a:lnTo>
                <a:close/>
              </a:path>
            </a:pathLst>
          </a:custGeom>
          <a:solidFill>
            <a:srgbClr val="F0611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11417706" y="7125096"/>
            <a:ext cx="781685" cy="784860"/>
          </a:xfrm>
          <a:custGeom>
            <a:avLst/>
            <a:gdLst/>
            <a:ahLst/>
            <a:cxnLst/>
            <a:rect l="l" t="t" r="r" b="b"/>
            <a:pathLst>
              <a:path w="781684" h="784859">
                <a:moveTo>
                  <a:pt x="736532" y="784415"/>
                </a:moveTo>
                <a:lnTo>
                  <a:pt x="13073" y="76616"/>
                </a:lnTo>
                <a:lnTo>
                  <a:pt x="0" y="44912"/>
                </a:lnTo>
                <a:lnTo>
                  <a:pt x="3327" y="27988"/>
                </a:lnTo>
                <a:lnTo>
                  <a:pt x="13253" y="13073"/>
                </a:lnTo>
                <a:lnTo>
                  <a:pt x="28168" y="3254"/>
                </a:lnTo>
                <a:lnTo>
                  <a:pt x="45092" y="0"/>
                </a:lnTo>
                <a:lnTo>
                  <a:pt x="61982" y="3327"/>
                </a:lnTo>
                <a:lnTo>
                  <a:pt x="76796" y="13253"/>
                </a:lnTo>
                <a:lnTo>
                  <a:pt x="768214" y="707551"/>
                </a:lnTo>
                <a:lnTo>
                  <a:pt x="778137" y="722469"/>
                </a:lnTo>
                <a:lnTo>
                  <a:pt x="781444" y="739413"/>
                </a:lnTo>
                <a:lnTo>
                  <a:pt x="778137" y="756356"/>
                </a:lnTo>
                <a:lnTo>
                  <a:pt x="745026" y="783577"/>
                </a:lnTo>
                <a:lnTo>
                  <a:pt x="736532" y="784415"/>
                </a:lnTo>
                <a:close/>
              </a:path>
            </a:pathLst>
          </a:custGeom>
          <a:solidFill>
            <a:srgbClr val="F0611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10575597" y="7233193"/>
            <a:ext cx="1304290" cy="1021715"/>
          </a:xfrm>
          <a:custGeom>
            <a:avLst/>
            <a:gdLst/>
            <a:ahLst/>
            <a:cxnLst/>
            <a:rect l="l" t="t" r="r" b="b"/>
            <a:pathLst>
              <a:path w="1304290" h="1021715">
                <a:moveTo>
                  <a:pt x="1259303" y="1021217"/>
                </a:moveTo>
                <a:lnTo>
                  <a:pt x="17235" y="80306"/>
                </a:lnTo>
                <a:lnTo>
                  <a:pt x="0" y="50492"/>
                </a:lnTo>
                <a:lnTo>
                  <a:pt x="1085" y="33299"/>
                </a:lnTo>
                <a:lnTo>
                  <a:pt x="8955" y="17303"/>
                </a:lnTo>
                <a:lnTo>
                  <a:pt x="22419" y="5504"/>
                </a:lnTo>
                <a:lnTo>
                  <a:pt x="38769" y="0"/>
                </a:lnTo>
                <a:lnTo>
                  <a:pt x="55963" y="1077"/>
                </a:lnTo>
                <a:lnTo>
                  <a:pt x="71958" y="9023"/>
                </a:lnTo>
                <a:lnTo>
                  <a:pt x="1286665" y="940573"/>
                </a:lnTo>
                <a:lnTo>
                  <a:pt x="1298363" y="954037"/>
                </a:lnTo>
                <a:lnTo>
                  <a:pt x="1303833" y="970387"/>
                </a:lnTo>
                <a:lnTo>
                  <a:pt x="1302790" y="987581"/>
                </a:lnTo>
                <a:lnTo>
                  <a:pt x="1269328" y="1020082"/>
                </a:lnTo>
                <a:lnTo>
                  <a:pt x="1259303" y="1021217"/>
                </a:lnTo>
                <a:close/>
              </a:path>
            </a:pathLst>
          </a:custGeom>
          <a:solidFill>
            <a:srgbClr val="F0611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10724440" y="8174149"/>
            <a:ext cx="904875" cy="478155"/>
          </a:xfrm>
          <a:custGeom>
            <a:avLst/>
            <a:gdLst/>
            <a:ahLst/>
            <a:cxnLst/>
            <a:rect l="l" t="t" r="r" b="b"/>
            <a:pathLst>
              <a:path w="904875" h="478154">
                <a:moveTo>
                  <a:pt x="859890" y="478083"/>
                </a:moveTo>
                <a:lnTo>
                  <a:pt x="853406" y="478083"/>
                </a:lnTo>
                <a:lnTo>
                  <a:pt x="846746" y="476643"/>
                </a:lnTo>
                <a:lnTo>
                  <a:pt x="25541" y="85661"/>
                </a:lnTo>
                <a:lnTo>
                  <a:pt x="0" y="42982"/>
                </a:lnTo>
                <a:lnTo>
                  <a:pt x="4300" y="25718"/>
                </a:lnTo>
                <a:lnTo>
                  <a:pt x="15084" y="11385"/>
                </a:lnTo>
                <a:lnTo>
                  <a:pt x="29951" y="2587"/>
                </a:lnTo>
                <a:lnTo>
                  <a:pt x="46979" y="0"/>
                </a:lnTo>
                <a:lnTo>
                  <a:pt x="64243" y="4297"/>
                </a:lnTo>
                <a:lnTo>
                  <a:pt x="879148" y="392398"/>
                </a:lnTo>
                <a:lnTo>
                  <a:pt x="893481" y="403185"/>
                </a:lnTo>
                <a:lnTo>
                  <a:pt x="902279" y="418072"/>
                </a:lnTo>
                <a:lnTo>
                  <a:pt x="904867" y="435153"/>
                </a:lnTo>
                <a:lnTo>
                  <a:pt x="900569" y="452521"/>
                </a:lnTo>
                <a:lnTo>
                  <a:pt x="893301" y="463274"/>
                </a:lnTo>
                <a:lnTo>
                  <a:pt x="883603" y="471310"/>
                </a:lnTo>
                <a:lnTo>
                  <a:pt x="872217" y="476342"/>
                </a:lnTo>
                <a:lnTo>
                  <a:pt x="859890" y="478083"/>
                </a:lnTo>
                <a:close/>
              </a:path>
            </a:pathLst>
          </a:custGeom>
          <a:solidFill>
            <a:srgbClr val="F0611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9897372" y="8568676"/>
            <a:ext cx="1558925" cy="520700"/>
          </a:xfrm>
          <a:custGeom>
            <a:avLst/>
            <a:gdLst/>
            <a:ahLst/>
            <a:cxnLst/>
            <a:rect l="l" t="t" r="r" b="b"/>
            <a:pathLst>
              <a:path w="1558925" h="520700">
                <a:moveTo>
                  <a:pt x="1513605" y="520619"/>
                </a:moveTo>
                <a:lnTo>
                  <a:pt x="1509465" y="520619"/>
                </a:lnTo>
                <a:lnTo>
                  <a:pt x="1505144" y="519898"/>
                </a:lnTo>
                <a:lnTo>
                  <a:pt x="1501004" y="518639"/>
                </a:lnTo>
                <a:lnTo>
                  <a:pt x="32034" y="87875"/>
                </a:lnTo>
                <a:lnTo>
                  <a:pt x="16232" y="79536"/>
                </a:lnTo>
                <a:lnTo>
                  <a:pt x="5229" y="66252"/>
                </a:lnTo>
                <a:lnTo>
                  <a:pt x="0" y="49828"/>
                </a:lnTo>
                <a:lnTo>
                  <a:pt x="1523" y="32072"/>
                </a:lnTo>
                <a:lnTo>
                  <a:pt x="9863" y="16229"/>
                </a:lnTo>
                <a:lnTo>
                  <a:pt x="23137" y="5228"/>
                </a:lnTo>
                <a:lnTo>
                  <a:pt x="39564" y="0"/>
                </a:lnTo>
                <a:lnTo>
                  <a:pt x="57362" y="1470"/>
                </a:lnTo>
                <a:lnTo>
                  <a:pt x="1526385" y="432414"/>
                </a:lnTo>
                <a:lnTo>
                  <a:pt x="1542150" y="440652"/>
                </a:lnTo>
                <a:lnTo>
                  <a:pt x="1553139" y="453902"/>
                </a:lnTo>
                <a:lnTo>
                  <a:pt x="1558357" y="470359"/>
                </a:lnTo>
                <a:lnTo>
                  <a:pt x="1556807" y="488217"/>
                </a:lnTo>
                <a:lnTo>
                  <a:pt x="1550386" y="501557"/>
                </a:lnTo>
                <a:lnTo>
                  <a:pt x="1540404" y="511776"/>
                </a:lnTo>
                <a:lnTo>
                  <a:pt x="1527823" y="518315"/>
                </a:lnTo>
                <a:lnTo>
                  <a:pt x="1513605" y="520619"/>
                </a:lnTo>
                <a:close/>
              </a:path>
            </a:pathLst>
          </a:custGeom>
          <a:solidFill>
            <a:srgbClr val="F0611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11857221" y="7775764"/>
            <a:ext cx="4018279" cy="1760855"/>
          </a:xfrm>
          <a:custGeom>
            <a:avLst/>
            <a:gdLst/>
            <a:ahLst/>
            <a:cxnLst/>
            <a:rect l="l" t="t" r="r" b="b"/>
            <a:pathLst>
              <a:path w="4018280" h="1760854">
                <a:moveTo>
                  <a:pt x="4017818" y="1760855"/>
                </a:moveTo>
                <a:lnTo>
                  <a:pt x="0" y="1760855"/>
                </a:lnTo>
                <a:lnTo>
                  <a:pt x="70144" y="1485722"/>
                </a:lnTo>
                <a:lnTo>
                  <a:pt x="354461" y="880427"/>
                </a:lnTo>
                <a:lnTo>
                  <a:pt x="963775" y="275133"/>
                </a:lnTo>
                <a:lnTo>
                  <a:pt x="2008909" y="0"/>
                </a:lnTo>
                <a:lnTo>
                  <a:pt x="3031792" y="275133"/>
                </a:lnTo>
                <a:lnTo>
                  <a:pt x="3643578" y="880427"/>
                </a:lnTo>
                <a:lnTo>
                  <a:pt x="3940257" y="1485722"/>
                </a:lnTo>
                <a:lnTo>
                  <a:pt x="4017818" y="1760855"/>
                </a:lnTo>
                <a:close/>
              </a:path>
            </a:pathLst>
          </a:custGeom>
          <a:solidFill>
            <a:srgbClr val="F0611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11812337" y="7730762"/>
            <a:ext cx="4107815" cy="1841500"/>
          </a:xfrm>
          <a:custGeom>
            <a:avLst/>
            <a:gdLst/>
            <a:ahLst/>
            <a:cxnLst/>
            <a:rect l="l" t="t" r="r" b="b"/>
            <a:pathLst>
              <a:path w="4107815" h="1841500">
                <a:moveTo>
                  <a:pt x="2303114" y="12699"/>
                </a:moveTo>
                <a:lnTo>
                  <a:pt x="1803108" y="12699"/>
                </a:lnTo>
                <a:lnTo>
                  <a:pt x="1863756" y="0"/>
                </a:lnTo>
                <a:lnTo>
                  <a:pt x="2242759" y="0"/>
                </a:lnTo>
                <a:lnTo>
                  <a:pt x="2303114" y="12699"/>
                </a:lnTo>
                <a:close/>
              </a:path>
              <a:path w="4107815" h="1841500">
                <a:moveTo>
                  <a:pt x="4105829" y="1790699"/>
                </a:moveTo>
                <a:lnTo>
                  <a:pt x="1463" y="1790699"/>
                </a:lnTo>
                <a:lnTo>
                  <a:pt x="3766" y="1777999"/>
                </a:lnTo>
                <a:lnTo>
                  <a:pt x="7459" y="1752599"/>
                </a:lnTo>
                <a:lnTo>
                  <a:pt x="12673" y="1727199"/>
                </a:lnTo>
                <a:lnTo>
                  <a:pt x="19538" y="1701799"/>
                </a:lnTo>
                <a:lnTo>
                  <a:pt x="28183" y="1663699"/>
                </a:lnTo>
                <a:lnTo>
                  <a:pt x="38739" y="1625599"/>
                </a:lnTo>
                <a:lnTo>
                  <a:pt x="51334" y="1574799"/>
                </a:lnTo>
                <a:lnTo>
                  <a:pt x="66100" y="1523999"/>
                </a:lnTo>
                <a:lnTo>
                  <a:pt x="83167" y="1473199"/>
                </a:lnTo>
                <a:lnTo>
                  <a:pt x="102663" y="1422399"/>
                </a:lnTo>
                <a:lnTo>
                  <a:pt x="124719" y="1358899"/>
                </a:lnTo>
                <a:lnTo>
                  <a:pt x="149464" y="1295399"/>
                </a:lnTo>
                <a:lnTo>
                  <a:pt x="177030" y="1231899"/>
                </a:lnTo>
                <a:lnTo>
                  <a:pt x="207545" y="1168399"/>
                </a:lnTo>
                <a:lnTo>
                  <a:pt x="241140" y="1104899"/>
                </a:lnTo>
                <a:lnTo>
                  <a:pt x="277944" y="1028699"/>
                </a:lnTo>
                <a:lnTo>
                  <a:pt x="318088" y="965199"/>
                </a:lnTo>
                <a:lnTo>
                  <a:pt x="361701" y="888999"/>
                </a:lnTo>
                <a:lnTo>
                  <a:pt x="381159" y="863599"/>
                </a:lnTo>
                <a:lnTo>
                  <a:pt x="401459" y="838199"/>
                </a:lnTo>
                <a:lnTo>
                  <a:pt x="422612" y="800099"/>
                </a:lnTo>
                <a:lnTo>
                  <a:pt x="444633" y="774699"/>
                </a:lnTo>
                <a:lnTo>
                  <a:pt x="467534" y="749299"/>
                </a:lnTo>
                <a:lnTo>
                  <a:pt x="491329" y="711199"/>
                </a:lnTo>
                <a:lnTo>
                  <a:pt x="516030" y="685799"/>
                </a:lnTo>
                <a:lnTo>
                  <a:pt x="541651" y="660399"/>
                </a:lnTo>
                <a:lnTo>
                  <a:pt x="568205" y="622299"/>
                </a:lnTo>
                <a:lnTo>
                  <a:pt x="595704" y="596899"/>
                </a:lnTo>
                <a:lnTo>
                  <a:pt x="624163" y="571499"/>
                </a:lnTo>
                <a:lnTo>
                  <a:pt x="653595" y="533399"/>
                </a:lnTo>
                <a:lnTo>
                  <a:pt x="684011" y="507999"/>
                </a:lnTo>
                <a:lnTo>
                  <a:pt x="715427" y="482599"/>
                </a:lnTo>
                <a:lnTo>
                  <a:pt x="747854" y="444499"/>
                </a:lnTo>
                <a:lnTo>
                  <a:pt x="781305" y="419099"/>
                </a:lnTo>
                <a:lnTo>
                  <a:pt x="815795" y="393699"/>
                </a:lnTo>
                <a:lnTo>
                  <a:pt x="851336" y="368299"/>
                </a:lnTo>
                <a:lnTo>
                  <a:pt x="887941" y="342899"/>
                </a:lnTo>
                <a:lnTo>
                  <a:pt x="925623" y="317499"/>
                </a:lnTo>
                <a:lnTo>
                  <a:pt x="964396" y="292099"/>
                </a:lnTo>
                <a:lnTo>
                  <a:pt x="1004272" y="266699"/>
                </a:lnTo>
                <a:lnTo>
                  <a:pt x="1045266" y="241299"/>
                </a:lnTo>
                <a:lnTo>
                  <a:pt x="1087389" y="215899"/>
                </a:lnTo>
                <a:lnTo>
                  <a:pt x="1130655" y="190499"/>
                </a:lnTo>
                <a:lnTo>
                  <a:pt x="1175077" y="177799"/>
                </a:lnTo>
                <a:lnTo>
                  <a:pt x="1220669" y="152399"/>
                </a:lnTo>
                <a:lnTo>
                  <a:pt x="1267443" y="139699"/>
                </a:lnTo>
                <a:lnTo>
                  <a:pt x="1315413" y="114299"/>
                </a:lnTo>
                <a:lnTo>
                  <a:pt x="1414992" y="88899"/>
                </a:lnTo>
                <a:lnTo>
                  <a:pt x="1466627" y="63499"/>
                </a:lnTo>
                <a:lnTo>
                  <a:pt x="1573655" y="38099"/>
                </a:lnTo>
                <a:lnTo>
                  <a:pt x="1629074" y="38099"/>
                </a:lnTo>
                <a:lnTo>
                  <a:pt x="1743787" y="12699"/>
                </a:lnTo>
                <a:lnTo>
                  <a:pt x="2362173" y="12699"/>
                </a:lnTo>
                <a:lnTo>
                  <a:pt x="2531688" y="50799"/>
                </a:lnTo>
                <a:lnTo>
                  <a:pt x="2689964" y="88899"/>
                </a:lnTo>
                <a:lnTo>
                  <a:pt x="1842636" y="88899"/>
                </a:lnTo>
                <a:lnTo>
                  <a:pt x="1791423" y="101599"/>
                </a:lnTo>
                <a:lnTo>
                  <a:pt x="1740842" y="101599"/>
                </a:lnTo>
                <a:lnTo>
                  <a:pt x="1690897" y="114299"/>
                </a:lnTo>
                <a:lnTo>
                  <a:pt x="1641588" y="114299"/>
                </a:lnTo>
                <a:lnTo>
                  <a:pt x="1404644" y="177799"/>
                </a:lnTo>
                <a:lnTo>
                  <a:pt x="1359186" y="190499"/>
                </a:lnTo>
                <a:lnTo>
                  <a:pt x="1314376" y="215899"/>
                </a:lnTo>
                <a:lnTo>
                  <a:pt x="1270214" y="228599"/>
                </a:lnTo>
                <a:lnTo>
                  <a:pt x="1226703" y="253999"/>
                </a:lnTo>
                <a:lnTo>
                  <a:pt x="1183843" y="266699"/>
                </a:lnTo>
                <a:lnTo>
                  <a:pt x="1141637" y="292099"/>
                </a:lnTo>
                <a:lnTo>
                  <a:pt x="1100086" y="304799"/>
                </a:lnTo>
                <a:lnTo>
                  <a:pt x="1059192" y="330199"/>
                </a:lnTo>
                <a:lnTo>
                  <a:pt x="1018955" y="355599"/>
                </a:lnTo>
                <a:lnTo>
                  <a:pt x="979378" y="380999"/>
                </a:lnTo>
                <a:lnTo>
                  <a:pt x="940463" y="406399"/>
                </a:lnTo>
                <a:lnTo>
                  <a:pt x="902210" y="444499"/>
                </a:lnTo>
                <a:lnTo>
                  <a:pt x="864621" y="469899"/>
                </a:lnTo>
                <a:lnTo>
                  <a:pt x="827699" y="495299"/>
                </a:lnTo>
                <a:lnTo>
                  <a:pt x="791443" y="533399"/>
                </a:lnTo>
                <a:lnTo>
                  <a:pt x="755857" y="558799"/>
                </a:lnTo>
                <a:lnTo>
                  <a:pt x="720941" y="596899"/>
                </a:lnTo>
                <a:lnTo>
                  <a:pt x="686697" y="622299"/>
                </a:lnTo>
                <a:lnTo>
                  <a:pt x="653127" y="660399"/>
                </a:lnTo>
                <a:lnTo>
                  <a:pt x="620232" y="698499"/>
                </a:lnTo>
                <a:lnTo>
                  <a:pt x="588013" y="736599"/>
                </a:lnTo>
                <a:lnTo>
                  <a:pt x="556473" y="774699"/>
                </a:lnTo>
                <a:lnTo>
                  <a:pt x="525612" y="812799"/>
                </a:lnTo>
                <a:lnTo>
                  <a:pt x="495433" y="863599"/>
                </a:lnTo>
                <a:lnTo>
                  <a:pt x="465937" y="901699"/>
                </a:lnTo>
                <a:lnTo>
                  <a:pt x="437125" y="939799"/>
                </a:lnTo>
                <a:lnTo>
                  <a:pt x="401548" y="1003299"/>
                </a:lnTo>
                <a:lnTo>
                  <a:pt x="368332" y="1054099"/>
                </a:lnTo>
                <a:lnTo>
                  <a:pt x="337407" y="1117599"/>
                </a:lnTo>
                <a:lnTo>
                  <a:pt x="308700" y="1168399"/>
                </a:lnTo>
                <a:lnTo>
                  <a:pt x="282140" y="1219199"/>
                </a:lnTo>
                <a:lnTo>
                  <a:pt x="257655" y="1282699"/>
                </a:lnTo>
                <a:lnTo>
                  <a:pt x="235174" y="1333499"/>
                </a:lnTo>
                <a:lnTo>
                  <a:pt x="214624" y="1384299"/>
                </a:lnTo>
                <a:lnTo>
                  <a:pt x="195934" y="1435099"/>
                </a:lnTo>
                <a:lnTo>
                  <a:pt x="179033" y="1473199"/>
                </a:lnTo>
                <a:lnTo>
                  <a:pt x="163849" y="1523999"/>
                </a:lnTo>
                <a:lnTo>
                  <a:pt x="150309" y="1562099"/>
                </a:lnTo>
                <a:lnTo>
                  <a:pt x="138343" y="1600199"/>
                </a:lnTo>
                <a:lnTo>
                  <a:pt x="127879" y="1638299"/>
                </a:lnTo>
                <a:lnTo>
                  <a:pt x="118845" y="1676399"/>
                </a:lnTo>
                <a:lnTo>
                  <a:pt x="111169" y="1701799"/>
                </a:lnTo>
                <a:lnTo>
                  <a:pt x="104781" y="1727199"/>
                </a:lnTo>
                <a:lnTo>
                  <a:pt x="99607" y="1752599"/>
                </a:lnTo>
                <a:lnTo>
                  <a:pt x="4099529" y="1752599"/>
                </a:lnTo>
                <a:lnTo>
                  <a:pt x="4103376" y="1777999"/>
                </a:lnTo>
                <a:lnTo>
                  <a:pt x="4105829" y="1790699"/>
                </a:lnTo>
                <a:close/>
              </a:path>
              <a:path w="4107815" h="1841500">
                <a:moveTo>
                  <a:pt x="4099529" y="1752599"/>
                </a:moveTo>
                <a:lnTo>
                  <a:pt x="4006359" y="1752599"/>
                </a:lnTo>
                <a:lnTo>
                  <a:pt x="4000470" y="1727199"/>
                </a:lnTo>
                <a:lnTo>
                  <a:pt x="3993264" y="1701799"/>
                </a:lnTo>
                <a:lnTo>
                  <a:pt x="3984680" y="1676399"/>
                </a:lnTo>
                <a:lnTo>
                  <a:pt x="3974656" y="1638299"/>
                </a:lnTo>
                <a:lnTo>
                  <a:pt x="3963133" y="1600199"/>
                </a:lnTo>
                <a:lnTo>
                  <a:pt x="3950049" y="1562099"/>
                </a:lnTo>
                <a:lnTo>
                  <a:pt x="3935345" y="1523999"/>
                </a:lnTo>
                <a:lnTo>
                  <a:pt x="3918958" y="1473199"/>
                </a:lnTo>
                <a:lnTo>
                  <a:pt x="3900828" y="1422399"/>
                </a:lnTo>
                <a:lnTo>
                  <a:pt x="3880896" y="1371599"/>
                </a:lnTo>
                <a:lnTo>
                  <a:pt x="3859099" y="1320799"/>
                </a:lnTo>
                <a:lnTo>
                  <a:pt x="3835377" y="1269999"/>
                </a:lnTo>
                <a:lnTo>
                  <a:pt x="3809669" y="1219199"/>
                </a:lnTo>
                <a:lnTo>
                  <a:pt x="3781915" y="1168399"/>
                </a:lnTo>
                <a:lnTo>
                  <a:pt x="3752054" y="1104899"/>
                </a:lnTo>
                <a:lnTo>
                  <a:pt x="3720025" y="1054099"/>
                </a:lnTo>
                <a:lnTo>
                  <a:pt x="3685767" y="1003299"/>
                </a:lnTo>
                <a:lnTo>
                  <a:pt x="3649220" y="939799"/>
                </a:lnTo>
                <a:lnTo>
                  <a:pt x="3619774" y="901699"/>
                </a:lnTo>
                <a:lnTo>
                  <a:pt x="3589707" y="850899"/>
                </a:lnTo>
                <a:lnTo>
                  <a:pt x="3559019" y="812799"/>
                </a:lnTo>
                <a:lnTo>
                  <a:pt x="3527712" y="774699"/>
                </a:lnTo>
                <a:lnTo>
                  <a:pt x="3495788" y="736599"/>
                </a:lnTo>
                <a:lnTo>
                  <a:pt x="3463248" y="698499"/>
                </a:lnTo>
                <a:lnTo>
                  <a:pt x="3430094" y="660399"/>
                </a:lnTo>
                <a:lnTo>
                  <a:pt x="3396327" y="622299"/>
                </a:lnTo>
                <a:lnTo>
                  <a:pt x="3361948" y="596899"/>
                </a:lnTo>
                <a:lnTo>
                  <a:pt x="3326959" y="558799"/>
                </a:lnTo>
                <a:lnTo>
                  <a:pt x="3291362" y="533399"/>
                </a:lnTo>
                <a:lnTo>
                  <a:pt x="3255159" y="495299"/>
                </a:lnTo>
                <a:lnTo>
                  <a:pt x="3218349" y="469899"/>
                </a:lnTo>
                <a:lnTo>
                  <a:pt x="3180937" y="431799"/>
                </a:lnTo>
                <a:lnTo>
                  <a:pt x="3142921" y="406399"/>
                </a:lnTo>
                <a:lnTo>
                  <a:pt x="3104305" y="380999"/>
                </a:lnTo>
                <a:lnTo>
                  <a:pt x="3065090" y="355599"/>
                </a:lnTo>
                <a:lnTo>
                  <a:pt x="2984868" y="304799"/>
                </a:lnTo>
                <a:lnTo>
                  <a:pt x="2943863" y="292099"/>
                </a:lnTo>
                <a:lnTo>
                  <a:pt x="2860077" y="241299"/>
                </a:lnTo>
                <a:lnTo>
                  <a:pt x="2773930" y="215899"/>
                </a:lnTo>
                <a:lnTo>
                  <a:pt x="2729975" y="190499"/>
                </a:lnTo>
                <a:lnTo>
                  <a:pt x="2685434" y="177799"/>
                </a:lnTo>
                <a:lnTo>
                  <a:pt x="2453997" y="114299"/>
                </a:lnTo>
                <a:lnTo>
                  <a:pt x="2405974" y="114299"/>
                </a:lnTo>
                <a:lnTo>
                  <a:pt x="2357375" y="101599"/>
                </a:lnTo>
                <a:lnTo>
                  <a:pt x="2308203" y="101599"/>
                </a:lnTo>
                <a:lnTo>
                  <a:pt x="2258459" y="88899"/>
                </a:lnTo>
                <a:lnTo>
                  <a:pt x="2689964" y="88899"/>
                </a:lnTo>
                <a:lnTo>
                  <a:pt x="2740281" y="101599"/>
                </a:lnTo>
                <a:lnTo>
                  <a:pt x="2789398" y="126999"/>
                </a:lnTo>
                <a:lnTo>
                  <a:pt x="2837326" y="139699"/>
                </a:lnTo>
                <a:lnTo>
                  <a:pt x="2884077" y="165099"/>
                </a:lnTo>
                <a:lnTo>
                  <a:pt x="2929663" y="177799"/>
                </a:lnTo>
                <a:lnTo>
                  <a:pt x="2974097" y="203199"/>
                </a:lnTo>
                <a:lnTo>
                  <a:pt x="3017390" y="228599"/>
                </a:lnTo>
                <a:lnTo>
                  <a:pt x="3059554" y="253999"/>
                </a:lnTo>
                <a:lnTo>
                  <a:pt x="3100602" y="279399"/>
                </a:lnTo>
                <a:lnTo>
                  <a:pt x="3140545" y="304799"/>
                </a:lnTo>
                <a:lnTo>
                  <a:pt x="3179395" y="330199"/>
                </a:lnTo>
                <a:lnTo>
                  <a:pt x="3217165" y="355599"/>
                </a:lnTo>
                <a:lnTo>
                  <a:pt x="3253866" y="380999"/>
                </a:lnTo>
                <a:lnTo>
                  <a:pt x="3289510" y="406399"/>
                </a:lnTo>
                <a:lnTo>
                  <a:pt x="3324109" y="444499"/>
                </a:lnTo>
                <a:lnTo>
                  <a:pt x="3357676" y="469899"/>
                </a:lnTo>
                <a:lnTo>
                  <a:pt x="3390222" y="495299"/>
                </a:lnTo>
                <a:lnTo>
                  <a:pt x="3421760" y="533399"/>
                </a:lnTo>
                <a:lnTo>
                  <a:pt x="3452301" y="558799"/>
                </a:lnTo>
                <a:lnTo>
                  <a:pt x="3481857" y="584199"/>
                </a:lnTo>
                <a:lnTo>
                  <a:pt x="3510440" y="622299"/>
                </a:lnTo>
                <a:lnTo>
                  <a:pt x="3538063" y="647699"/>
                </a:lnTo>
                <a:lnTo>
                  <a:pt x="3564737" y="685799"/>
                </a:lnTo>
                <a:lnTo>
                  <a:pt x="3590475" y="711199"/>
                </a:lnTo>
                <a:lnTo>
                  <a:pt x="3615288" y="736599"/>
                </a:lnTo>
                <a:lnTo>
                  <a:pt x="3639188" y="774699"/>
                </a:lnTo>
                <a:lnTo>
                  <a:pt x="3662188" y="800099"/>
                </a:lnTo>
                <a:lnTo>
                  <a:pt x="3684299" y="838199"/>
                </a:lnTo>
                <a:lnTo>
                  <a:pt x="3705534" y="863599"/>
                </a:lnTo>
                <a:lnTo>
                  <a:pt x="3725904" y="888999"/>
                </a:lnTo>
                <a:lnTo>
                  <a:pt x="3768435" y="965199"/>
                </a:lnTo>
                <a:lnTo>
                  <a:pt x="3807908" y="1028699"/>
                </a:lnTo>
                <a:lnTo>
                  <a:pt x="3844420" y="1092199"/>
                </a:lnTo>
                <a:lnTo>
                  <a:pt x="3878069" y="1155699"/>
                </a:lnTo>
                <a:lnTo>
                  <a:pt x="3908954" y="1219199"/>
                </a:lnTo>
                <a:lnTo>
                  <a:pt x="3937171" y="1282699"/>
                </a:lnTo>
                <a:lnTo>
                  <a:pt x="3962819" y="1333499"/>
                </a:lnTo>
                <a:lnTo>
                  <a:pt x="3985996" y="1396999"/>
                </a:lnTo>
                <a:lnTo>
                  <a:pt x="4006799" y="1447799"/>
                </a:lnTo>
                <a:lnTo>
                  <a:pt x="4025327" y="1498599"/>
                </a:lnTo>
                <a:lnTo>
                  <a:pt x="4041677" y="1549399"/>
                </a:lnTo>
                <a:lnTo>
                  <a:pt x="4055948" y="1600199"/>
                </a:lnTo>
                <a:lnTo>
                  <a:pt x="4068236" y="1638299"/>
                </a:lnTo>
                <a:lnTo>
                  <a:pt x="4078641" y="1676399"/>
                </a:lnTo>
                <a:lnTo>
                  <a:pt x="4087259" y="1701799"/>
                </a:lnTo>
                <a:lnTo>
                  <a:pt x="4094189" y="1727199"/>
                </a:lnTo>
                <a:lnTo>
                  <a:pt x="4099529" y="1752599"/>
                </a:lnTo>
                <a:close/>
              </a:path>
              <a:path w="4107815" h="1841500">
                <a:moveTo>
                  <a:pt x="4106242" y="1816099"/>
                </a:moveTo>
                <a:lnTo>
                  <a:pt x="1637" y="1816099"/>
                </a:lnTo>
                <a:lnTo>
                  <a:pt x="0" y="1803399"/>
                </a:lnTo>
                <a:lnTo>
                  <a:pt x="421" y="1790699"/>
                </a:lnTo>
                <a:lnTo>
                  <a:pt x="4106984" y="1790699"/>
                </a:lnTo>
                <a:lnTo>
                  <a:pt x="4107668" y="1803399"/>
                </a:lnTo>
                <a:lnTo>
                  <a:pt x="4106242" y="1816099"/>
                </a:lnTo>
                <a:close/>
              </a:path>
              <a:path w="4107815" h="1841500">
                <a:moveTo>
                  <a:pt x="4081738" y="1841499"/>
                </a:moveTo>
                <a:lnTo>
                  <a:pt x="17823" y="1841499"/>
                </a:lnTo>
                <a:lnTo>
                  <a:pt x="10682" y="1828799"/>
                </a:lnTo>
                <a:lnTo>
                  <a:pt x="5231" y="1816099"/>
                </a:lnTo>
                <a:lnTo>
                  <a:pt x="4102757" y="1816099"/>
                </a:lnTo>
                <a:lnTo>
                  <a:pt x="4097264" y="1828799"/>
                </a:lnTo>
                <a:lnTo>
                  <a:pt x="4090091" y="1828799"/>
                </a:lnTo>
                <a:lnTo>
                  <a:pt x="4081738" y="1841499"/>
                </a:lnTo>
                <a:close/>
              </a:path>
            </a:pathLst>
          </a:custGeom>
          <a:solidFill>
            <a:srgbClr val="F0611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49860" marR="5080" indent="-116839">
              <a:lnSpc>
                <a:spcPct val="120900"/>
              </a:lnSpc>
              <a:spcBef>
                <a:spcPts val="95"/>
              </a:spcBef>
            </a:pPr>
            <a:r>
              <a:rPr dirty="0" spc="204"/>
              <a:t>The</a:t>
            </a:r>
            <a:r>
              <a:rPr dirty="0" spc="-340"/>
              <a:t> </a:t>
            </a:r>
            <a:r>
              <a:rPr dirty="0" spc="195"/>
              <a:t>sun</a:t>
            </a:r>
            <a:r>
              <a:rPr dirty="0" spc="-335"/>
              <a:t> </a:t>
            </a:r>
            <a:r>
              <a:rPr dirty="0" spc="175"/>
              <a:t>came</a:t>
            </a:r>
            <a:r>
              <a:rPr dirty="0" spc="-335"/>
              <a:t> </a:t>
            </a:r>
            <a:r>
              <a:rPr dirty="0" spc="425"/>
              <a:t>up</a:t>
            </a:r>
            <a:r>
              <a:rPr dirty="0" spc="-335"/>
              <a:t> </a:t>
            </a:r>
            <a:r>
              <a:rPr dirty="0" spc="285"/>
              <a:t>and</a:t>
            </a:r>
            <a:r>
              <a:rPr dirty="0" spc="-335"/>
              <a:t> </a:t>
            </a:r>
            <a:r>
              <a:rPr dirty="0" spc="240"/>
              <a:t>they</a:t>
            </a:r>
            <a:r>
              <a:rPr dirty="0" spc="-335"/>
              <a:t> </a:t>
            </a:r>
            <a:r>
              <a:rPr dirty="0" spc="285"/>
              <a:t>looked</a:t>
            </a:r>
            <a:r>
              <a:rPr dirty="0" spc="-335"/>
              <a:t> </a:t>
            </a:r>
            <a:r>
              <a:rPr dirty="0" spc="185"/>
              <a:t>around,  But</a:t>
            </a:r>
            <a:r>
              <a:rPr dirty="0" spc="-340"/>
              <a:t> </a:t>
            </a:r>
            <a:r>
              <a:rPr dirty="0" spc="260"/>
              <a:t>one</a:t>
            </a:r>
            <a:r>
              <a:rPr dirty="0" spc="-335"/>
              <a:t> </a:t>
            </a:r>
            <a:r>
              <a:rPr dirty="0" spc="235"/>
              <a:t>of</a:t>
            </a:r>
            <a:r>
              <a:rPr dirty="0" spc="-335"/>
              <a:t> </a:t>
            </a:r>
            <a:r>
              <a:rPr dirty="0" spc="250"/>
              <a:t>the</a:t>
            </a:r>
            <a:r>
              <a:rPr dirty="0" spc="-335"/>
              <a:t> </a:t>
            </a:r>
            <a:r>
              <a:rPr dirty="0" spc="160"/>
              <a:t>zombies</a:t>
            </a:r>
            <a:r>
              <a:rPr dirty="0" spc="-335"/>
              <a:t> </a:t>
            </a:r>
            <a:r>
              <a:rPr dirty="0" spc="335"/>
              <a:t>couldn</a:t>
            </a:r>
            <a:r>
              <a:rPr dirty="0" sz="4700" spc="335">
                <a:latin typeface="Tunga"/>
                <a:cs typeface="Tunga"/>
              </a:rPr>
              <a:t>'</a:t>
            </a:r>
            <a:r>
              <a:rPr dirty="0" spc="335"/>
              <a:t>t</a:t>
            </a:r>
            <a:r>
              <a:rPr dirty="0" spc="-335"/>
              <a:t> </a:t>
            </a:r>
            <a:r>
              <a:rPr dirty="0" spc="285"/>
              <a:t>be</a:t>
            </a:r>
            <a:r>
              <a:rPr dirty="0" spc="-335"/>
              <a:t> </a:t>
            </a:r>
            <a:r>
              <a:rPr dirty="0" spc="235"/>
              <a:t>found.</a:t>
            </a:r>
            <a:endParaRPr sz="4700">
              <a:latin typeface="Tunga"/>
              <a:cs typeface="Tung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2020-04-19T08:11:20Z</dcterms:created>
  <dcterms:modified xsi:type="dcterms:W3CDTF">2020-04-19T08:11:20Z</dcterms:modified>
</cp:coreProperties>
</file>