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9"/>
  </p:normalViewPr>
  <p:slideViewPr>
    <p:cSldViewPr>
      <p:cViewPr varScale="1">
        <p:scale>
          <a:sx n="80" d="100"/>
          <a:sy n="80" d="100"/>
        </p:scale>
        <p:origin x="824" y="2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463620" y="1483433"/>
            <a:ext cx="7360759" cy="8788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0" i="0">
                <a:solidFill>
                  <a:srgbClr val="E92929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F418E3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450" b="0" i="0">
                <a:solidFill>
                  <a:srgbClr val="F418E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F418E3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450" b="0" i="0">
                <a:solidFill>
                  <a:srgbClr val="F418E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F418E3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0450" b="0" i="0">
                <a:solidFill>
                  <a:srgbClr val="F418E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F418E3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rgbClr val="F418E3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81716" y="3431778"/>
            <a:ext cx="3724567" cy="3740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450" b="0" i="0">
                <a:solidFill>
                  <a:srgbClr val="F418E3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4/26/20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8085" y="9327204"/>
            <a:ext cx="356234" cy="5734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rgbClr val="F418E3"/>
                </a:solidFill>
                <a:latin typeface="Lucida Sans Unicode"/>
                <a:cs typeface="Lucida Sans Unicode"/>
              </a:defRPr>
            </a:lvl1pPr>
          </a:lstStyle>
          <a:p>
            <a:pPr marL="38100">
              <a:lnSpc>
                <a:spcPct val="100000"/>
              </a:lnSpc>
              <a:spcBef>
                <a:spcPts val="210"/>
              </a:spcBef>
            </a:pPr>
            <a:fld id="{81D60167-4931-47E6-BA6A-407CBD079E47}" type="slidenum">
              <a:rPr spc="210" dirty="0"/>
              <a:t>‹#›</a:t>
            </a:fld>
            <a:endParaRPr spc="21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72200" y="3370113"/>
            <a:ext cx="4131746" cy="6057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876800" y="114300"/>
            <a:ext cx="6551077" cy="2057400"/>
          </a:xfrm>
          <a:custGeom>
            <a:avLst/>
            <a:gdLst/>
            <a:ahLst/>
            <a:cxnLst/>
            <a:rect l="l" t="t" r="r" b="b"/>
            <a:pathLst>
              <a:path w="7632700" h="2750820">
                <a:moveTo>
                  <a:pt x="0" y="0"/>
                </a:moveTo>
                <a:lnTo>
                  <a:pt x="7632118" y="0"/>
                </a:lnTo>
                <a:lnTo>
                  <a:pt x="7632118" y="2750657"/>
                </a:lnTo>
                <a:lnTo>
                  <a:pt x="0" y="2750657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algn="ctr"/>
            <a:r>
              <a:rPr lang="es-ES" sz="20000" b="1" dirty="0">
                <a:solidFill>
                  <a:srgbClr val="D60093"/>
                </a:solidFill>
                <a:latin typeface="Century Gothic" panose="020B0502020202020204" pitchFamily="34" charset="0"/>
              </a:rPr>
              <a:t>Hola</a:t>
            </a:r>
            <a:endParaRPr sz="20000" b="1" dirty="0">
              <a:solidFill>
                <a:srgbClr val="D60093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1284" y="9258300"/>
            <a:ext cx="1371599" cy="6667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431210" y="9419587"/>
            <a:ext cx="2595245" cy="503555"/>
          </a:xfrm>
          <a:custGeom>
            <a:avLst/>
            <a:gdLst/>
            <a:ahLst/>
            <a:cxnLst/>
            <a:rect l="l" t="t" r="r" b="b"/>
            <a:pathLst>
              <a:path w="2595244" h="503554">
                <a:moveTo>
                  <a:pt x="0" y="0"/>
                </a:moveTo>
                <a:lnTo>
                  <a:pt x="2595094" y="0"/>
                </a:lnTo>
                <a:lnTo>
                  <a:pt x="2595094" y="503063"/>
                </a:lnTo>
                <a:lnTo>
                  <a:pt x="0" y="503063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575639" y="9240253"/>
            <a:ext cx="6551077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Century Gothic" panose="020B0502020202020204" pitchFamily="34" charset="0"/>
                <a:cs typeface="Arial Black"/>
              </a:rPr>
              <a:t>Jane Farrall</a:t>
            </a:r>
            <a:br>
              <a:rPr lang="en-AU" sz="2800" b="1" dirty="0">
                <a:latin typeface="Century Gothic" panose="020B0502020202020204" pitchFamily="34" charset="0"/>
                <a:cs typeface="Arial Black"/>
              </a:rPr>
            </a:br>
            <a:r>
              <a:rPr lang="en-AU" sz="2800" b="1" dirty="0" err="1">
                <a:latin typeface="Century Gothic" panose="020B0502020202020204" pitchFamily="34" charset="0"/>
                <a:cs typeface="Arial Black"/>
              </a:rPr>
              <a:t>Traducido</a:t>
            </a:r>
            <a:r>
              <a:rPr lang="en-AU" sz="2800" b="1" dirty="0">
                <a:latin typeface="Century Gothic" panose="020B0502020202020204" pitchFamily="34" charset="0"/>
                <a:cs typeface="Arial Black"/>
              </a:rPr>
              <a:t> por Claudia </a:t>
            </a:r>
            <a:r>
              <a:rPr lang="en-AU" sz="2800" b="1" dirty="0" err="1">
                <a:latin typeface="Century Gothic" panose="020B0502020202020204" pitchFamily="34" charset="0"/>
                <a:cs typeface="Arial Black"/>
              </a:rPr>
              <a:t>Marimón</a:t>
            </a:r>
            <a:r>
              <a:rPr lang="en-AU" sz="2800" b="1" dirty="0">
                <a:latin typeface="Century Gothic" panose="020B0502020202020204" pitchFamily="34" charset="0"/>
                <a:cs typeface="Arial Black"/>
              </a:rPr>
              <a:t> R</a:t>
            </a:r>
            <a:endParaRPr sz="2800" b="1" dirty="0">
              <a:latin typeface="Century Gothic" panose="020B0502020202020204" pitchFamily="34" charset="0"/>
              <a:cs typeface="Arial Black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17051" y="6"/>
            <a:ext cx="12070947" cy="10286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989101" y="6"/>
            <a:ext cx="3819525" cy="1541145"/>
          </a:xfrm>
          <a:custGeom>
            <a:avLst/>
            <a:gdLst/>
            <a:ahLst/>
            <a:cxnLst/>
            <a:rect l="l" t="t" r="r" b="b"/>
            <a:pathLst>
              <a:path w="3819525" h="1541145">
                <a:moveTo>
                  <a:pt x="2367526" y="1540528"/>
                </a:moveTo>
                <a:lnTo>
                  <a:pt x="2312069" y="1539661"/>
                </a:lnTo>
                <a:lnTo>
                  <a:pt x="2257080" y="1537079"/>
                </a:lnTo>
                <a:lnTo>
                  <a:pt x="2202580" y="1532814"/>
                </a:lnTo>
                <a:lnTo>
                  <a:pt x="2148588" y="1526894"/>
                </a:lnTo>
                <a:lnTo>
                  <a:pt x="2095124" y="1519350"/>
                </a:lnTo>
                <a:lnTo>
                  <a:pt x="2134575" y="346693"/>
                </a:lnTo>
                <a:lnTo>
                  <a:pt x="1407552" y="0"/>
                </a:lnTo>
                <a:lnTo>
                  <a:pt x="3818958" y="0"/>
                </a:lnTo>
                <a:lnTo>
                  <a:pt x="2490232" y="363926"/>
                </a:lnTo>
                <a:lnTo>
                  <a:pt x="2490232" y="1536167"/>
                </a:lnTo>
                <a:lnTo>
                  <a:pt x="2459759" y="1538075"/>
                </a:lnTo>
                <a:lnTo>
                  <a:pt x="2429112" y="1539438"/>
                </a:lnTo>
                <a:lnTo>
                  <a:pt x="2398349" y="1540255"/>
                </a:lnTo>
                <a:lnTo>
                  <a:pt x="2367526" y="1540528"/>
                </a:lnTo>
                <a:close/>
              </a:path>
              <a:path w="3819525" h="1541145">
                <a:moveTo>
                  <a:pt x="0" y="285860"/>
                </a:moveTo>
                <a:lnTo>
                  <a:pt x="285895" y="0"/>
                </a:lnTo>
                <a:lnTo>
                  <a:pt x="602864" y="0"/>
                </a:lnTo>
                <a:lnTo>
                  <a:pt x="0" y="285860"/>
                </a:lnTo>
                <a:close/>
              </a:path>
            </a:pathLst>
          </a:custGeom>
          <a:solidFill>
            <a:srgbClr val="318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048482" y="6"/>
            <a:ext cx="3648075" cy="6336665"/>
          </a:xfrm>
          <a:custGeom>
            <a:avLst/>
            <a:gdLst/>
            <a:ahLst/>
            <a:cxnLst/>
            <a:rect l="l" t="t" r="r" b="b"/>
            <a:pathLst>
              <a:path w="3648075" h="6336665">
                <a:moveTo>
                  <a:pt x="2490233" y="6336212"/>
                </a:moveTo>
                <a:lnTo>
                  <a:pt x="2091181" y="6300085"/>
                </a:lnTo>
                <a:lnTo>
                  <a:pt x="2134575" y="299771"/>
                </a:lnTo>
                <a:lnTo>
                  <a:pt x="1506115" y="0"/>
                </a:lnTo>
                <a:lnTo>
                  <a:pt x="3647770" y="0"/>
                </a:lnTo>
                <a:lnTo>
                  <a:pt x="2490233" y="317003"/>
                </a:lnTo>
                <a:lnTo>
                  <a:pt x="2490233" y="6336212"/>
                </a:lnTo>
                <a:close/>
              </a:path>
              <a:path w="3648075" h="6336665">
                <a:moveTo>
                  <a:pt x="0" y="238937"/>
                </a:moveTo>
                <a:lnTo>
                  <a:pt x="238952" y="0"/>
                </a:lnTo>
                <a:lnTo>
                  <a:pt x="503967" y="0"/>
                </a:lnTo>
                <a:lnTo>
                  <a:pt x="0" y="238937"/>
                </a:lnTo>
                <a:close/>
              </a:path>
            </a:pathLst>
          </a:custGeom>
          <a:solidFill>
            <a:srgbClr val="9962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014138" y="108265"/>
            <a:ext cx="5054600" cy="2842895"/>
          </a:xfrm>
          <a:custGeom>
            <a:avLst/>
            <a:gdLst/>
            <a:ahLst/>
            <a:cxnLst/>
            <a:rect l="l" t="t" r="r" b="b"/>
            <a:pathLst>
              <a:path w="5054600" h="2842895">
                <a:moveTo>
                  <a:pt x="4882169" y="1058547"/>
                </a:moveTo>
                <a:lnTo>
                  <a:pt x="2614995" y="1058547"/>
                </a:lnTo>
                <a:lnTo>
                  <a:pt x="3716852" y="911134"/>
                </a:lnTo>
                <a:lnTo>
                  <a:pt x="4332870" y="0"/>
                </a:lnTo>
                <a:lnTo>
                  <a:pt x="4038045" y="980480"/>
                </a:lnTo>
                <a:lnTo>
                  <a:pt x="5054569" y="980480"/>
                </a:lnTo>
                <a:lnTo>
                  <a:pt x="4882169" y="1058547"/>
                </a:lnTo>
                <a:close/>
              </a:path>
              <a:path w="5054600" h="2842895">
                <a:moveTo>
                  <a:pt x="2618996" y="1041106"/>
                </a:moveTo>
                <a:lnTo>
                  <a:pt x="2285289" y="1041106"/>
                </a:lnTo>
                <a:lnTo>
                  <a:pt x="2831961" y="112822"/>
                </a:lnTo>
                <a:lnTo>
                  <a:pt x="2618996" y="1041106"/>
                </a:lnTo>
                <a:close/>
              </a:path>
              <a:path w="5054600" h="2842895">
                <a:moveTo>
                  <a:pt x="4619265" y="1127893"/>
                </a:moveTo>
                <a:lnTo>
                  <a:pt x="2033649" y="1127893"/>
                </a:lnTo>
                <a:lnTo>
                  <a:pt x="1651830" y="173656"/>
                </a:lnTo>
                <a:lnTo>
                  <a:pt x="2285289" y="1041106"/>
                </a:lnTo>
                <a:lnTo>
                  <a:pt x="2618996" y="1041106"/>
                </a:lnTo>
                <a:lnTo>
                  <a:pt x="2614995" y="1058547"/>
                </a:lnTo>
                <a:lnTo>
                  <a:pt x="4882169" y="1058547"/>
                </a:lnTo>
                <a:lnTo>
                  <a:pt x="4619265" y="1127893"/>
                </a:lnTo>
                <a:close/>
              </a:path>
              <a:path w="5054600" h="2842895">
                <a:moveTo>
                  <a:pt x="55310" y="1587779"/>
                </a:moveTo>
                <a:lnTo>
                  <a:pt x="718812" y="924422"/>
                </a:lnTo>
                <a:lnTo>
                  <a:pt x="0" y="205422"/>
                </a:lnTo>
                <a:lnTo>
                  <a:pt x="1087821" y="859021"/>
                </a:lnTo>
                <a:lnTo>
                  <a:pt x="1973030" y="1110660"/>
                </a:lnTo>
                <a:lnTo>
                  <a:pt x="1061785" y="1110660"/>
                </a:lnTo>
                <a:lnTo>
                  <a:pt x="55310" y="1587779"/>
                </a:lnTo>
                <a:close/>
              </a:path>
              <a:path w="5054600" h="2842895">
                <a:moveTo>
                  <a:pt x="5054569" y="980480"/>
                </a:moveTo>
                <a:lnTo>
                  <a:pt x="4038045" y="980480"/>
                </a:lnTo>
                <a:lnTo>
                  <a:pt x="4194629" y="970728"/>
                </a:lnTo>
                <a:lnTo>
                  <a:pt x="4540312" y="954475"/>
                </a:lnTo>
                <a:lnTo>
                  <a:pt x="4888993" y="951225"/>
                </a:lnTo>
                <a:lnTo>
                  <a:pt x="5054569" y="980480"/>
                </a:lnTo>
                <a:close/>
              </a:path>
              <a:path w="5054600" h="2842895">
                <a:moveTo>
                  <a:pt x="2422735" y="2842446"/>
                </a:moveTo>
                <a:lnTo>
                  <a:pt x="2367358" y="2841581"/>
                </a:lnTo>
                <a:lnTo>
                  <a:pt x="2312379" y="2839012"/>
                </a:lnTo>
                <a:lnTo>
                  <a:pt x="2257849" y="2834778"/>
                </a:lnTo>
                <a:lnTo>
                  <a:pt x="2203817" y="2828920"/>
                </a:lnTo>
                <a:lnTo>
                  <a:pt x="2150334" y="2821477"/>
                </a:lnTo>
                <a:lnTo>
                  <a:pt x="2189782" y="1648613"/>
                </a:lnTo>
                <a:lnTo>
                  <a:pt x="1061785" y="1110660"/>
                </a:lnTo>
                <a:lnTo>
                  <a:pt x="1973030" y="1110660"/>
                </a:lnTo>
                <a:lnTo>
                  <a:pt x="2033649" y="1127893"/>
                </a:lnTo>
                <a:lnTo>
                  <a:pt x="4619265" y="1127893"/>
                </a:lnTo>
                <a:lnTo>
                  <a:pt x="4487212" y="1162722"/>
                </a:lnTo>
                <a:lnTo>
                  <a:pt x="4089286" y="1253881"/>
                </a:lnTo>
                <a:lnTo>
                  <a:pt x="3907865" y="1292953"/>
                </a:lnTo>
                <a:lnTo>
                  <a:pt x="2545441" y="1665845"/>
                </a:lnTo>
                <a:lnTo>
                  <a:pt x="2545441" y="2838294"/>
                </a:lnTo>
                <a:lnTo>
                  <a:pt x="2514998" y="2840082"/>
                </a:lnTo>
                <a:lnTo>
                  <a:pt x="2484399" y="2841383"/>
                </a:lnTo>
                <a:lnTo>
                  <a:pt x="2453645" y="2842177"/>
                </a:lnTo>
                <a:lnTo>
                  <a:pt x="2422735" y="2842446"/>
                </a:lnTo>
                <a:close/>
              </a:path>
            </a:pathLst>
          </a:custGeom>
          <a:solidFill>
            <a:srgbClr val="318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073580" y="61321"/>
            <a:ext cx="5054600" cy="7685405"/>
          </a:xfrm>
          <a:custGeom>
            <a:avLst/>
            <a:gdLst/>
            <a:ahLst/>
            <a:cxnLst/>
            <a:rect l="l" t="t" r="r" b="b"/>
            <a:pathLst>
              <a:path w="5054600" h="7685405">
                <a:moveTo>
                  <a:pt x="4882005" y="1058567"/>
                </a:moveTo>
                <a:lnTo>
                  <a:pt x="2614933" y="1058567"/>
                </a:lnTo>
                <a:lnTo>
                  <a:pt x="3716790" y="911154"/>
                </a:lnTo>
                <a:lnTo>
                  <a:pt x="4333015" y="0"/>
                </a:lnTo>
                <a:lnTo>
                  <a:pt x="4037775" y="980501"/>
                </a:lnTo>
                <a:lnTo>
                  <a:pt x="5054507" y="980501"/>
                </a:lnTo>
                <a:lnTo>
                  <a:pt x="4882079" y="1058548"/>
                </a:lnTo>
                <a:close/>
              </a:path>
              <a:path w="5054600" h="7685405">
                <a:moveTo>
                  <a:pt x="2618886" y="1041334"/>
                </a:moveTo>
                <a:lnTo>
                  <a:pt x="2285227" y="1041334"/>
                </a:lnTo>
                <a:lnTo>
                  <a:pt x="2831899" y="112801"/>
                </a:lnTo>
                <a:lnTo>
                  <a:pt x="2618886" y="1041334"/>
                </a:lnTo>
                <a:close/>
              </a:path>
              <a:path w="5054600" h="7685405">
                <a:moveTo>
                  <a:pt x="4618899" y="1127913"/>
                </a:moveTo>
                <a:lnTo>
                  <a:pt x="2033587" y="1127913"/>
                </a:lnTo>
                <a:lnTo>
                  <a:pt x="1651768" y="173469"/>
                </a:lnTo>
                <a:lnTo>
                  <a:pt x="2285227" y="1041334"/>
                </a:lnTo>
                <a:lnTo>
                  <a:pt x="2618886" y="1041334"/>
                </a:lnTo>
                <a:lnTo>
                  <a:pt x="2614933" y="1058567"/>
                </a:lnTo>
                <a:lnTo>
                  <a:pt x="4882005" y="1058567"/>
                </a:lnTo>
                <a:lnTo>
                  <a:pt x="4618899" y="1127913"/>
                </a:lnTo>
                <a:close/>
              </a:path>
              <a:path w="5054600" h="7685405">
                <a:moveTo>
                  <a:pt x="55310" y="1588007"/>
                </a:moveTo>
                <a:lnTo>
                  <a:pt x="718812" y="924235"/>
                </a:lnTo>
                <a:lnTo>
                  <a:pt x="0" y="205443"/>
                </a:lnTo>
                <a:lnTo>
                  <a:pt x="1087821" y="859041"/>
                </a:lnTo>
                <a:lnTo>
                  <a:pt x="1972970" y="1110680"/>
                </a:lnTo>
                <a:lnTo>
                  <a:pt x="1061806" y="1110680"/>
                </a:lnTo>
                <a:lnTo>
                  <a:pt x="55310" y="1588007"/>
                </a:lnTo>
                <a:close/>
              </a:path>
              <a:path w="5054600" h="7685405">
                <a:moveTo>
                  <a:pt x="5054507" y="980501"/>
                </a:moveTo>
                <a:lnTo>
                  <a:pt x="4037775" y="980501"/>
                </a:lnTo>
                <a:lnTo>
                  <a:pt x="4194391" y="970749"/>
                </a:lnTo>
                <a:lnTo>
                  <a:pt x="4540146" y="954496"/>
                </a:lnTo>
                <a:lnTo>
                  <a:pt x="4888898" y="951245"/>
                </a:lnTo>
                <a:lnTo>
                  <a:pt x="5054507" y="980501"/>
                </a:lnTo>
                <a:close/>
              </a:path>
              <a:path w="5054600" h="7685405">
                <a:moveTo>
                  <a:pt x="2545586" y="7685074"/>
                </a:moveTo>
                <a:lnTo>
                  <a:pt x="2146326" y="7648948"/>
                </a:lnTo>
                <a:lnTo>
                  <a:pt x="2189720" y="1648633"/>
                </a:lnTo>
                <a:lnTo>
                  <a:pt x="1061806" y="1110680"/>
                </a:lnTo>
                <a:lnTo>
                  <a:pt x="1972970" y="1110680"/>
                </a:lnTo>
                <a:lnTo>
                  <a:pt x="2033587" y="1127913"/>
                </a:lnTo>
                <a:lnTo>
                  <a:pt x="4618899" y="1127913"/>
                </a:lnTo>
                <a:lnTo>
                  <a:pt x="4487150" y="1162638"/>
                </a:lnTo>
                <a:lnTo>
                  <a:pt x="4089224" y="1253727"/>
                </a:lnTo>
                <a:lnTo>
                  <a:pt x="3907803" y="1292766"/>
                </a:lnTo>
                <a:lnTo>
                  <a:pt x="2545586" y="1666073"/>
                </a:lnTo>
                <a:lnTo>
                  <a:pt x="2545586" y="7685074"/>
                </a:lnTo>
                <a:close/>
              </a:path>
            </a:pathLst>
          </a:custGeom>
          <a:solidFill>
            <a:srgbClr val="9962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217051" y="2979989"/>
            <a:ext cx="12070947" cy="730700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86508" y="868042"/>
            <a:ext cx="784860" cy="1758950"/>
          </a:xfrm>
          <a:custGeom>
            <a:avLst/>
            <a:gdLst/>
            <a:ahLst/>
            <a:cxnLst/>
            <a:rect l="l" t="t" r="r" b="b"/>
            <a:pathLst>
              <a:path w="784859" h="1758950">
                <a:moveTo>
                  <a:pt x="392408" y="1758362"/>
                </a:moveTo>
                <a:lnTo>
                  <a:pt x="343381" y="1755291"/>
                </a:lnTo>
                <a:lnTo>
                  <a:pt x="296117" y="1746330"/>
                </a:lnTo>
                <a:lnTo>
                  <a:pt x="250990" y="1731853"/>
                </a:lnTo>
                <a:lnTo>
                  <a:pt x="208377" y="1712235"/>
                </a:lnTo>
                <a:lnTo>
                  <a:pt x="168654" y="1687851"/>
                </a:lnTo>
                <a:lnTo>
                  <a:pt x="132195" y="1659074"/>
                </a:lnTo>
                <a:lnTo>
                  <a:pt x="99379" y="1626282"/>
                </a:lnTo>
                <a:lnTo>
                  <a:pt x="70579" y="1589847"/>
                </a:lnTo>
                <a:lnTo>
                  <a:pt x="46173" y="1550145"/>
                </a:lnTo>
                <a:lnTo>
                  <a:pt x="26536" y="1507550"/>
                </a:lnTo>
                <a:lnTo>
                  <a:pt x="12044" y="1462438"/>
                </a:lnTo>
                <a:lnTo>
                  <a:pt x="3073" y="1415184"/>
                </a:lnTo>
                <a:lnTo>
                  <a:pt x="0" y="1366161"/>
                </a:lnTo>
                <a:lnTo>
                  <a:pt x="0" y="392200"/>
                </a:lnTo>
                <a:lnTo>
                  <a:pt x="3073" y="343177"/>
                </a:lnTo>
                <a:lnTo>
                  <a:pt x="12044" y="295923"/>
                </a:lnTo>
                <a:lnTo>
                  <a:pt x="26536" y="250811"/>
                </a:lnTo>
                <a:lnTo>
                  <a:pt x="46173" y="208216"/>
                </a:lnTo>
                <a:lnTo>
                  <a:pt x="70579" y="168514"/>
                </a:lnTo>
                <a:lnTo>
                  <a:pt x="99378" y="132080"/>
                </a:lnTo>
                <a:lnTo>
                  <a:pt x="132195" y="99287"/>
                </a:lnTo>
                <a:lnTo>
                  <a:pt x="168653" y="70511"/>
                </a:lnTo>
                <a:lnTo>
                  <a:pt x="208377" y="46126"/>
                </a:lnTo>
                <a:lnTo>
                  <a:pt x="250990" y="26508"/>
                </a:lnTo>
                <a:lnTo>
                  <a:pt x="296117" y="12031"/>
                </a:lnTo>
                <a:lnTo>
                  <a:pt x="343381" y="3070"/>
                </a:lnTo>
                <a:lnTo>
                  <a:pt x="392407" y="0"/>
                </a:lnTo>
                <a:lnTo>
                  <a:pt x="441430" y="3070"/>
                </a:lnTo>
                <a:lnTo>
                  <a:pt x="488685" y="12031"/>
                </a:lnTo>
                <a:lnTo>
                  <a:pt x="533797" y="26508"/>
                </a:lnTo>
                <a:lnTo>
                  <a:pt x="576391" y="46126"/>
                </a:lnTo>
                <a:lnTo>
                  <a:pt x="616093" y="70511"/>
                </a:lnTo>
                <a:lnTo>
                  <a:pt x="652528" y="99287"/>
                </a:lnTo>
                <a:lnTo>
                  <a:pt x="685321" y="132080"/>
                </a:lnTo>
                <a:lnTo>
                  <a:pt x="714097" y="168514"/>
                </a:lnTo>
                <a:lnTo>
                  <a:pt x="738482" y="208216"/>
                </a:lnTo>
                <a:lnTo>
                  <a:pt x="758100" y="250811"/>
                </a:lnTo>
                <a:lnTo>
                  <a:pt x="772577" y="295923"/>
                </a:lnTo>
                <a:lnTo>
                  <a:pt x="781538" y="343177"/>
                </a:lnTo>
                <a:lnTo>
                  <a:pt x="784608" y="392200"/>
                </a:lnTo>
                <a:lnTo>
                  <a:pt x="784608" y="1366161"/>
                </a:lnTo>
                <a:lnTo>
                  <a:pt x="781538" y="1415184"/>
                </a:lnTo>
                <a:lnTo>
                  <a:pt x="772577" y="1462438"/>
                </a:lnTo>
                <a:lnTo>
                  <a:pt x="758100" y="1507550"/>
                </a:lnTo>
                <a:lnTo>
                  <a:pt x="738482" y="1550145"/>
                </a:lnTo>
                <a:lnTo>
                  <a:pt x="714097" y="1589847"/>
                </a:lnTo>
                <a:lnTo>
                  <a:pt x="685321" y="1626282"/>
                </a:lnTo>
                <a:lnTo>
                  <a:pt x="652529" y="1659074"/>
                </a:lnTo>
                <a:lnTo>
                  <a:pt x="616094" y="1687851"/>
                </a:lnTo>
                <a:lnTo>
                  <a:pt x="576392" y="1712235"/>
                </a:lnTo>
                <a:lnTo>
                  <a:pt x="533797" y="1731853"/>
                </a:lnTo>
                <a:lnTo>
                  <a:pt x="488686" y="1746330"/>
                </a:lnTo>
                <a:lnTo>
                  <a:pt x="441431" y="1755291"/>
                </a:lnTo>
                <a:lnTo>
                  <a:pt x="392408" y="1758362"/>
                </a:lnTo>
                <a:close/>
              </a:path>
            </a:pathLst>
          </a:custGeom>
          <a:solidFill>
            <a:srgbClr val="782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795926" y="1113037"/>
            <a:ext cx="565785" cy="1268730"/>
          </a:xfrm>
          <a:custGeom>
            <a:avLst/>
            <a:gdLst/>
            <a:ahLst/>
            <a:cxnLst/>
            <a:rect l="l" t="t" r="r" b="b"/>
            <a:pathLst>
              <a:path w="565784" h="1268730">
                <a:moveTo>
                  <a:pt x="282990" y="1268371"/>
                </a:moveTo>
                <a:lnTo>
                  <a:pt x="237227" y="1264646"/>
                </a:lnTo>
                <a:lnTo>
                  <a:pt x="193764" y="1253869"/>
                </a:lnTo>
                <a:lnTo>
                  <a:pt x="153193" y="1236636"/>
                </a:lnTo>
                <a:lnTo>
                  <a:pt x="116107" y="1213545"/>
                </a:lnTo>
                <a:lnTo>
                  <a:pt x="83101" y="1185192"/>
                </a:lnTo>
                <a:lnTo>
                  <a:pt x="54766" y="1152173"/>
                </a:lnTo>
                <a:lnTo>
                  <a:pt x="31695" y="1115086"/>
                </a:lnTo>
                <a:lnTo>
                  <a:pt x="14482" y="1074527"/>
                </a:lnTo>
                <a:lnTo>
                  <a:pt x="3719" y="1031093"/>
                </a:lnTo>
                <a:lnTo>
                  <a:pt x="0" y="985380"/>
                </a:lnTo>
                <a:lnTo>
                  <a:pt x="0" y="282990"/>
                </a:lnTo>
                <a:lnTo>
                  <a:pt x="3719" y="237227"/>
                </a:lnTo>
                <a:lnTo>
                  <a:pt x="14482" y="193764"/>
                </a:lnTo>
                <a:lnTo>
                  <a:pt x="31695" y="153193"/>
                </a:lnTo>
                <a:lnTo>
                  <a:pt x="54766" y="116107"/>
                </a:lnTo>
                <a:lnTo>
                  <a:pt x="83101" y="83101"/>
                </a:lnTo>
                <a:lnTo>
                  <a:pt x="116107" y="54766"/>
                </a:lnTo>
                <a:lnTo>
                  <a:pt x="153193" y="31695"/>
                </a:lnTo>
                <a:lnTo>
                  <a:pt x="193764" y="14482"/>
                </a:lnTo>
                <a:lnTo>
                  <a:pt x="237227" y="3719"/>
                </a:lnTo>
                <a:lnTo>
                  <a:pt x="282990" y="0"/>
                </a:lnTo>
                <a:lnTo>
                  <a:pt x="328697" y="3719"/>
                </a:lnTo>
                <a:lnTo>
                  <a:pt x="372115" y="14482"/>
                </a:lnTo>
                <a:lnTo>
                  <a:pt x="412651" y="31695"/>
                </a:lnTo>
                <a:lnTo>
                  <a:pt x="449710" y="54766"/>
                </a:lnTo>
                <a:lnTo>
                  <a:pt x="482698" y="83101"/>
                </a:lnTo>
                <a:lnTo>
                  <a:pt x="511020" y="116107"/>
                </a:lnTo>
                <a:lnTo>
                  <a:pt x="534083" y="153193"/>
                </a:lnTo>
                <a:lnTo>
                  <a:pt x="551293" y="193764"/>
                </a:lnTo>
                <a:lnTo>
                  <a:pt x="562054" y="237227"/>
                </a:lnTo>
                <a:lnTo>
                  <a:pt x="565773" y="282990"/>
                </a:lnTo>
                <a:lnTo>
                  <a:pt x="565773" y="985380"/>
                </a:lnTo>
                <a:lnTo>
                  <a:pt x="562054" y="1031093"/>
                </a:lnTo>
                <a:lnTo>
                  <a:pt x="551293" y="1074527"/>
                </a:lnTo>
                <a:lnTo>
                  <a:pt x="534083" y="1115086"/>
                </a:lnTo>
                <a:lnTo>
                  <a:pt x="511020" y="1152173"/>
                </a:lnTo>
                <a:lnTo>
                  <a:pt x="482698" y="1185192"/>
                </a:lnTo>
                <a:lnTo>
                  <a:pt x="449710" y="1213545"/>
                </a:lnTo>
                <a:lnTo>
                  <a:pt x="412651" y="1236636"/>
                </a:lnTo>
                <a:lnTo>
                  <a:pt x="372115" y="1253869"/>
                </a:lnTo>
                <a:lnTo>
                  <a:pt x="328697" y="1264646"/>
                </a:lnTo>
                <a:lnTo>
                  <a:pt x="282990" y="1268371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58929" y="868042"/>
            <a:ext cx="784860" cy="1758950"/>
          </a:xfrm>
          <a:custGeom>
            <a:avLst/>
            <a:gdLst/>
            <a:ahLst/>
            <a:cxnLst/>
            <a:rect l="l" t="t" r="r" b="b"/>
            <a:pathLst>
              <a:path w="784859" h="1758950">
                <a:moveTo>
                  <a:pt x="392407" y="1758362"/>
                </a:moveTo>
                <a:lnTo>
                  <a:pt x="343381" y="1755291"/>
                </a:lnTo>
                <a:lnTo>
                  <a:pt x="296117" y="1746330"/>
                </a:lnTo>
                <a:lnTo>
                  <a:pt x="250990" y="1731853"/>
                </a:lnTo>
                <a:lnTo>
                  <a:pt x="208377" y="1712235"/>
                </a:lnTo>
                <a:lnTo>
                  <a:pt x="168653" y="1687851"/>
                </a:lnTo>
                <a:lnTo>
                  <a:pt x="132195" y="1659074"/>
                </a:lnTo>
                <a:lnTo>
                  <a:pt x="99379" y="1626282"/>
                </a:lnTo>
                <a:lnTo>
                  <a:pt x="70579" y="1589847"/>
                </a:lnTo>
                <a:lnTo>
                  <a:pt x="46173" y="1550145"/>
                </a:lnTo>
                <a:lnTo>
                  <a:pt x="26536" y="1507550"/>
                </a:lnTo>
                <a:lnTo>
                  <a:pt x="12044" y="1462438"/>
                </a:lnTo>
                <a:lnTo>
                  <a:pt x="3073" y="1415184"/>
                </a:lnTo>
                <a:lnTo>
                  <a:pt x="0" y="1366161"/>
                </a:lnTo>
                <a:lnTo>
                  <a:pt x="0" y="392200"/>
                </a:lnTo>
                <a:lnTo>
                  <a:pt x="3073" y="343177"/>
                </a:lnTo>
                <a:lnTo>
                  <a:pt x="12044" y="295923"/>
                </a:lnTo>
                <a:lnTo>
                  <a:pt x="26536" y="250811"/>
                </a:lnTo>
                <a:lnTo>
                  <a:pt x="46173" y="208216"/>
                </a:lnTo>
                <a:lnTo>
                  <a:pt x="70579" y="168514"/>
                </a:lnTo>
                <a:lnTo>
                  <a:pt x="99379" y="132080"/>
                </a:lnTo>
                <a:lnTo>
                  <a:pt x="132195" y="99287"/>
                </a:lnTo>
                <a:lnTo>
                  <a:pt x="168653" y="70511"/>
                </a:lnTo>
                <a:lnTo>
                  <a:pt x="208377" y="46126"/>
                </a:lnTo>
                <a:lnTo>
                  <a:pt x="250990" y="26508"/>
                </a:lnTo>
                <a:lnTo>
                  <a:pt x="296117" y="12031"/>
                </a:lnTo>
                <a:lnTo>
                  <a:pt x="343381" y="3070"/>
                </a:lnTo>
                <a:lnTo>
                  <a:pt x="392407" y="0"/>
                </a:lnTo>
                <a:lnTo>
                  <a:pt x="441430" y="3070"/>
                </a:lnTo>
                <a:lnTo>
                  <a:pt x="488685" y="12031"/>
                </a:lnTo>
                <a:lnTo>
                  <a:pt x="533797" y="26508"/>
                </a:lnTo>
                <a:lnTo>
                  <a:pt x="576391" y="46126"/>
                </a:lnTo>
                <a:lnTo>
                  <a:pt x="616093" y="70511"/>
                </a:lnTo>
                <a:lnTo>
                  <a:pt x="652528" y="99287"/>
                </a:lnTo>
                <a:lnTo>
                  <a:pt x="685321" y="132080"/>
                </a:lnTo>
                <a:lnTo>
                  <a:pt x="714097" y="168514"/>
                </a:lnTo>
                <a:lnTo>
                  <a:pt x="738481" y="208216"/>
                </a:lnTo>
                <a:lnTo>
                  <a:pt x="758100" y="250811"/>
                </a:lnTo>
                <a:lnTo>
                  <a:pt x="772577" y="295923"/>
                </a:lnTo>
                <a:lnTo>
                  <a:pt x="781538" y="343177"/>
                </a:lnTo>
                <a:lnTo>
                  <a:pt x="784608" y="392200"/>
                </a:lnTo>
                <a:lnTo>
                  <a:pt x="784608" y="1366161"/>
                </a:lnTo>
                <a:lnTo>
                  <a:pt x="781538" y="1415184"/>
                </a:lnTo>
                <a:lnTo>
                  <a:pt x="772577" y="1462438"/>
                </a:lnTo>
                <a:lnTo>
                  <a:pt x="758100" y="1507550"/>
                </a:lnTo>
                <a:lnTo>
                  <a:pt x="738481" y="1550145"/>
                </a:lnTo>
                <a:lnTo>
                  <a:pt x="714097" y="1589847"/>
                </a:lnTo>
                <a:lnTo>
                  <a:pt x="685321" y="1626282"/>
                </a:lnTo>
                <a:lnTo>
                  <a:pt x="652528" y="1659074"/>
                </a:lnTo>
                <a:lnTo>
                  <a:pt x="616093" y="1687851"/>
                </a:lnTo>
                <a:lnTo>
                  <a:pt x="576391" y="1712235"/>
                </a:lnTo>
                <a:lnTo>
                  <a:pt x="533797" y="1731853"/>
                </a:lnTo>
                <a:lnTo>
                  <a:pt x="488685" y="1746330"/>
                </a:lnTo>
                <a:lnTo>
                  <a:pt x="441430" y="1755291"/>
                </a:lnTo>
                <a:lnTo>
                  <a:pt x="392407" y="1758362"/>
                </a:lnTo>
                <a:close/>
              </a:path>
            </a:pathLst>
          </a:custGeom>
          <a:solidFill>
            <a:srgbClr val="782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0468347" y="1113037"/>
            <a:ext cx="566420" cy="1268730"/>
          </a:xfrm>
          <a:custGeom>
            <a:avLst/>
            <a:gdLst/>
            <a:ahLst/>
            <a:cxnLst/>
            <a:rect l="l" t="t" r="r" b="b"/>
            <a:pathLst>
              <a:path w="566420" h="1268730">
                <a:moveTo>
                  <a:pt x="282990" y="1268371"/>
                </a:moveTo>
                <a:lnTo>
                  <a:pt x="237227" y="1264646"/>
                </a:lnTo>
                <a:lnTo>
                  <a:pt x="193764" y="1253869"/>
                </a:lnTo>
                <a:lnTo>
                  <a:pt x="153193" y="1236636"/>
                </a:lnTo>
                <a:lnTo>
                  <a:pt x="116108" y="1213545"/>
                </a:lnTo>
                <a:lnTo>
                  <a:pt x="83101" y="1185192"/>
                </a:lnTo>
                <a:lnTo>
                  <a:pt x="54766" y="1152173"/>
                </a:lnTo>
                <a:lnTo>
                  <a:pt x="31695" y="1115086"/>
                </a:lnTo>
                <a:lnTo>
                  <a:pt x="14482" y="1074527"/>
                </a:lnTo>
                <a:lnTo>
                  <a:pt x="3719" y="1031093"/>
                </a:lnTo>
                <a:lnTo>
                  <a:pt x="0" y="985380"/>
                </a:lnTo>
                <a:lnTo>
                  <a:pt x="0" y="282990"/>
                </a:lnTo>
                <a:lnTo>
                  <a:pt x="3719" y="237227"/>
                </a:lnTo>
                <a:lnTo>
                  <a:pt x="14482" y="193764"/>
                </a:lnTo>
                <a:lnTo>
                  <a:pt x="31695" y="153193"/>
                </a:lnTo>
                <a:lnTo>
                  <a:pt x="54766" y="116107"/>
                </a:lnTo>
                <a:lnTo>
                  <a:pt x="83101" y="83101"/>
                </a:lnTo>
                <a:lnTo>
                  <a:pt x="116108" y="54766"/>
                </a:lnTo>
                <a:lnTo>
                  <a:pt x="153193" y="31695"/>
                </a:lnTo>
                <a:lnTo>
                  <a:pt x="193764" y="14482"/>
                </a:lnTo>
                <a:lnTo>
                  <a:pt x="237227" y="3719"/>
                </a:lnTo>
                <a:lnTo>
                  <a:pt x="282990" y="0"/>
                </a:lnTo>
                <a:lnTo>
                  <a:pt x="328703" y="3719"/>
                </a:lnTo>
                <a:lnTo>
                  <a:pt x="372137" y="14482"/>
                </a:lnTo>
                <a:lnTo>
                  <a:pt x="412696" y="31695"/>
                </a:lnTo>
                <a:lnTo>
                  <a:pt x="449783" y="54766"/>
                </a:lnTo>
                <a:lnTo>
                  <a:pt x="482802" y="83101"/>
                </a:lnTo>
                <a:lnTo>
                  <a:pt x="511155" y="116107"/>
                </a:lnTo>
                <a:lnTo>
                  <a:pt x="534246" y="153193"/>
                </a:lnTo>
                <a:lnTo>
                  <a:pt x="551479" y="193764"/>
                </a:lnTo>
                <a:lnTo>
                  <a:pt x="562256" y="237227"/>
                </a:lnTo>
                <a:lnTo>
                  <a:pt x="565981" y="282990"/>
                </a:lnTo>
                <a:lnTo>
                  <a:pt x="565981" y="985380"/>
                </a:lnTo>
                <a:lnTo>
                  <a:pt x="562256" y="1031093"/>
                </a:lnTo>
                <a:lnTo>
                  <a:pt x="551479" y="1074527"/>
                </a:lnTo>
                <a:lnTo>
                  <a:pt x="534246" y="1115086"/>
                </a:lnTo>
                <a:lnTo>
                  <a:pt x="511155" y="1152173"/>
                </a:lnTo>
                <a:lnTo>
                  <a:pt x="482802" y="1185192"/>
                </a:lnTo>
                <a:lnTo>
                  <a:pt x="449783" y="1213545"/>
                </a:lnTo>
                <a:lnTo>
                  <a:pt x="412696" y="1236636"/>
                </a:lnTo>
                <a:lnTo>
                  <a:pt x="372137" y="1253869"/>
                </a:lnTo>
                <a:lnTo>
                  <a:pt x="328703" y="1264646"/>
                </a:lnTo>
                <a:lnTo>
                  <a:pt x="282990" y="1268371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358935" y="1571265"/>
            <a:ext cx="4112182" cy="635763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126306" y="2436429"/>
            <a:ext cx="454025" cy="453390"/>
          </a:xfrm>
          <a:custGeom>
            <a:avLst/>
            <a:gdLst/>
            <a:ahLst/>
            <a:cxnLst/>
            <a:rect l="l" t="t" r="r" b="b"/>
            <a:pathLst>
              <a:path w="454025" h="453389">
                <a:moveTo>
                  <a:pt x="226724" y="453241"/>
                </a:moveTo>
                <a:lnTo>
                  <a:pt x="181156" y="448626"/>
                </a:lnTo>
                <a:lnTo>
                  <a:pt x="138656" y="435396"/>
                </a:lnTo>
                <a:lnTo>
                  <a:pt x="100152" y="414471"/>
                </a:lnTo>
                <a:lnTo>
                  <a:pt x="66569" y="386776"/>
                </a:lnTo>
                <a:lnTo>
                  <a:pt x="38835" y="353231"/>
                </a:lnTo>
                <a:lnTo>
                  <a:pt x="17878" y="314760"/>
                </a:lnTo>
                <a:lnTo>
                  <a:pt x="4624" y="272283"/>
                </a:lnTo>
                <a:lnTo>
                  <a:pt x="0" y="226724"/>
                </a:lnTo>
                <a:lnTo>
                  <a:pt x="4624" y="181156"/>
                </a:lnTo>
                <a:lnTo>
                  <a:pt x="17878" y="138656"/>
                </a:lnTo>
                <a:lnTo>
                  <a:pt x="38835" y="100151"/>
                </a:lnTo>
                <a:lnTo>
                  <a:pt x="66569" y="66569"/>
                </a:lnTo>
                <a:lnTo>
                  <a:pt x="100152" y="38835"/>
                </a:lnTo>
                <a:lnTo>
                  <a:pt x="138656" y="17878"/>
                </a:lnTo>
                <a:lnTo>
                  <a:pt x="181156" y="4624"/>
                </a:lnTo>
                <a:lnTo>
                  <a:pt x="226724" y="0"/>
                </a:lnTo>
                <a:lnTo>
                  <a:pt x="272352" y="4624"/>
                </a:lnTo>
                <a:lnTo>
                  <a:pt x="314880" y="17878"/>
                </a:lnTo>
                <a:lnTo>
                  <a:pt x="353388" y="38835"/>
                </a:lnTo>
                <a:lnTo>
                  <a:pt x="386958" y="66569"/>
                </a:lnTo>
                <a:lnTo>
                  <a:pt x="414668" y="100152"/>
                </a:lnTo>
                <a:lnTo>
                  <a:pt x="435600" y="138656"/>
                </a:lnTo>
                <a:lnTo>
                  <a:pt x="448833" y="181156"/>
                </a:lnTo>
                <a:lnTo>
                  <a:pt x="453449" y="226724"/>
                </a:lnTo>
                <a:lnTo>
                  <a:pt x="448833" y="272283"/>
                </a:lnTo>
                <a:lnTo>
                  <a:pt x="435600" y="314760"/>
                </a:lnTo>
                <a:lnTo>
                  <a:pt x="414668" y="353231"/>
                </a:lnTo>
                <a:lnTo>
                  <a:pt x="386957" y="386776"/>
                </a:lnTo>
                <a:lnTo>
                  <a:pt x="353388" y="414471"/>
                </a:lnTo>
                <a:lnTo>
                  <a:pt x="314880" y="435396"/>
                </a:lnTo>
                <a:lnTo>
                  <a:pt x="272352" y="448626"/>
                </a:lnTo>
                <a:lnTo>
                  <a:pt x="226724" y="453241"/>
                </a:lnTo>
                <a:close/>
              </a:path>
            </a:pathLst>
          </a:custGeom>
          <a:solidFill>
            <a:srgbClr val="A6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218074" y="2527991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4955" y="270117"/>
                </a:moveTo>
                <a:lnTo>
                  <a:pt x="92377" y="263218"/>
                </a:lnTo>
                <a:lnTo>
                  <a:pt x="55340" y="244020"/>
                </a:lnTo>
                <a:lnTo>
                  <a:pt x="26097" y="214777"/>
                </a:lnTo>
                <a:lnTo>
                  <a:pt x="6899" y="177740"/>
                </a:lnTo>
                <a:lnTo>
                  <a:pt x="0" y="135162"/>
                </a:lnTo>
                <a:lnTo>
                  <a:pt x="6899" y="92483"/>
                </a:lnTo>
                <a:lnTo>
                  <a:pt x="26097" y="55385"/>
                </a:lnTo>
                <a:lnTo>
                  <a:pt x="55340" y="26110"/>
                </a:lnTo>
                <a:lnTo>
                  <a:pt x="92377" y="6901"/>
                </a:lnTo>
                <a:lnTo>
                  <a:pt x="134955" y="0"/>
                </a:lnTo>
                <a:lnTo>
                  <a:pt x="177532" y="6901"/>
                </a:lnTo>
                <a:lnTo>
                  <a:pt x="214569" y="26110"/>
                </a:lnTo>
                <a:lnTo>
                  <a:pt x="243812" y="55385"/>
                </a:lnTo>
                <a:lnTo>
                  <a:pt x="263010" y="92483"/>
                </a:lnTo>
                <a:lnTo>
                  <a:pt x="269910" y="135162"/>
                </a:lnTo>
                <a:lnTo>
                  <a:pt x="263010" y="177740"/>
                </a:lnTo>
                <a:lnTo>
                  <a:pt x="243812" y="214777"/>
                </a:lnTo>
                <a:lnTo>
                  <a:pt x="214569" y="244020"/>
                </a:lnTo>
                <a:lnTo>
                  <a:pt x="177532" y="263218"/>
                </a:lnTo>
                <a:lnTo>
                  <a:pt x="134955" y="270117"/>
                </a:lnTo>
                <a:close/>
              </a:path>
            </a:pathLst>
          </a:custGeom>
          <a:solidFill>
            <a:srgbClr val="3734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353030" y="2527991"/>
            <a:ext cx="135162" cy="135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250291" y="2436429"/>
            <a:ext cx="454025" cy="453390"/>
          </a:xfrm>
          <a:custGeom>
            <a:avLst/>
            <a:gdLst/>
            <a:ahLst/>
            <a:cxnLst/>
            <a:rect l="l" t="t" r="r" b="b"/>
            <a:pathLst>
              <a:path w="454025" h="453389">
                <a:moveTo>
                  <a:pt x="226724" y="453241"/>
                </a:moveTo>
                <a:lnTo>
                  <a:pt x="181156" y="448626"/>
                </a:lnTo>
                <a:lnTo>
                  <a:pt x="138656" y="435396"/>
                </a:lnTo>
                <a:lnTo>
                  <a:pt x="100151" y="414471"/>
                </a:lnTo>
                <a:lnTo>
                  <a:pt x="66569" y="386776"/>
                </a:lnTo>
                <a:lnTo>
                  <a:pt x="38835" y="353231"/>
                </a:lnTo>
                <a:lnTo>
                  <a:pt x="17878" y="314760"/>
                </a:lnTo>
                <a:lnTo>
                  <a:pt x="4624" y="272283"/>
                </a:lnTo>
                <a:lnTo>
                  <a:pt x="0" y="226724"/>
                </a:lnTo>
                <a:lnTo>
                  <a:pt x="4624" y="181156"/>
                </a:lnTo>
                <a:lnTo>
                  <a:pt x="17878" y="138656"/>
                </a:lnTo>
                <a:lnTo>
                  <a:pt x="38835" y="100151"/>
                </a:lnTo>
                <a:lnTo>
                  <a:pt x="66569" y="66569"/>
                </a:lnTo>
                <a:lnTo>
                  <a:pt x="100152" y="38835"/>
                </a:lnTo>
                <a:lnTo>
                  <a:pt x="138656" y="17878"/>
                </a:lnTo>
                <a:lnTo>
                  <a:pt x="181156" y="4624"/>
                </a:lnTo>
                <a:lnTo>
                  <a:pt x="226724" y="0"/>
                </a:lnTo>
                <a:lnTo>
                  <a:pt x="272352" y="4624"/>
                </a:lnTo>
                <a:lnTo>
                  <a:pt x="314880" y="17878"/>
                </a:lnTo>
                <a:lnTo>
                  <a:pt x="353389" y="38835"/>
                </a:lnTo>
                <a:lnTo>
                  <a:pt x="386958" y="66569"/>
                </a:lnTo>
                <a:lnTo>
                  <a:pt x="414669" y="100152"/>
                </a:lnTo>
                <a:lnTo>
                  <a:pt x="435600" y="138656"/>
                </a:lnTo>
                <a:lnTo>
                  <a:pt x="448834" y="181156"/>
                </a:lnTo>
                <a:lnTo>
                  <a:pt x="453450" y="226724"/>
                </a:lnTo>
                <a:lnTo>
                  <a:pt x="448834" y="272283"/>
                </a:lnTo>
                <a:lnTo>
                  <a:pt x="435600" y="314760"/>
                </a:lnTo>
                <a:lnTo>
                  <a:pt x="414668" y="353231"/>
                </a:lnTo>
                <a:lnTo>
                  <a:pt x="386958" y="386776"/>
                </a:lnTo>
                <a:lnTo>
                  <a:pt x="353388" y="414471"/>
                </a:lnTo>
                <a:lnTo>
                  <a:pt x="314880" y="435396"/>
                </a:lnTo>
                <a:lnTo>
                  <a:pt x="272352" y="448626"/>
                </a:lnTo>
                <a:lnTo>
                  <a:pt x="226724" y="453241"/>
                </a:lnTo>
                <a:close/>
              </a:path>
            </a:pathLst>
          </a:custGeom>
          <a:solidFill>
            <a:srgbClr val="A6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342061" y="2527991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34955" y="270117"/>
                </a:moveTo>
                <a:lnTo>
                  <a:pt x="92377" y="263218"/>
                </a:lnTo>
                <a:lnTo>
                  <a:pt x="55340" y="244020"/>
                </a:lnTo>
                <a:lnTo>
                  <a:pt x="26097" y="214777"/>
                </a:lnTo>
                <a:lnTo>
                  <a:pt x="6899" y="177740"/>
                </a:lnTo>
                <a:lnTo>
                  <a:pt x="0" y="135162"/>
                </a:lnTo>
                <a:lnTo>
                  <a:pt x="6899" y="92483"/>
                </a:lnTo>
                <a:lnTo>
                  <a:pt x="26097" y="55385"/>
                </a:lnTo>
                <a:lnTo>
                  <a:pt x="55340" y="26110"/>
                </a:lnTo>
                <a:lnTo>
                  <a:pt x="92377" y="6901"/>
                </a:lnTo>
                <a:lnTo>
                  <a:pt x="134955" y="0"/>
                </a:lnTo>
                <a:lnTo>
                  <a:pt x="177554" y="6901"/>
                </a:lnTo>
                <a:lnTo>
                  <a:pt x="214642" y="26110"/>
                </a:lnTo>
                <a:lnTo>
                  <a:pt x="243947" y="55385"/>
                </a:lnTo>
                <a:lnTo>
                  <a:pt x="263196" y="92483"/>
                </a:lnTo>
                <a:lnTo>
                  <a:pt x="270118" y="135162"/>
                </a:lnTo>
                <a:lnTo>
                  <a:pt x="263196" y="177740"/>
                </a:lnTo>
                <a:lnTo>
                  <a:pt x="243947" y="214777"/>
                </a:lnTo>
                <a:lnTo>
                  <a:pt x="214642" y="244020"/>
                </a:lnTo>
                <a:lnTo>
                  <a:pt x="177554" y="263218"/>
                </a:lnTo>
                <a:lnTo>
                  <a:pt x="134955" y="270117"/>
                </a:lnTo>
                <a:close/>
              </a:path>
            </a:pathLst>
          </a:custGeom>
          <a:solidFill>
            <a:srgbClr val="3734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3477017" y="2527991"/>
            <a:ext cx="135163" cy="135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026560" y="3180344"/>
            <a:ext cx="750570" cy="311150"/>
          </a:xfrm>
          <a:custGeom>
            <a:avLst/>
            <a:gdLst/>
            <a:ahLst/>
            <a:cxnLst/>
            <a:rect l="l" t="t" r="r" b="b"/>
            <a:pathLst>
              <a:path w="750570" h="311150">
                <a:moveTo>
                  <a:pt x="689516" y="310811"/>
                </a:moveTo>
                <a:lnTo>
                  <a:pt x="60833" y="310811"/>
                </a:lnTo>
                <a:lnTo>
                  <a:pt x="37226" y="306007"/>
                </a:lnTo>
                <a:lnTo>
                  <a:pt x="17881" y="292930"/>
                </a:lnTo>
                <a:lnTo>
                  <a:pt x="4804" y="273585"/>
                </a:lnTo>
                <a:lnTo>
                  <a:pt x="0" y="249978"/>
                </a:lnTo>
                <a:lnTo>
                  <a:pt x="0" y="60833"/>
                </a:lnTo>
                <a:lnTo>
                  <a:pt x="4804" y="37225"/>
                </a:lnTo>
                <a:lnTo>
                  <a:pt x="17881" y="17881"/>
                </a:lnTo>
                <a:lnTo>
                  <a:pt x="37227" y="4804"/>
                </a:lnTo>
                <a:lnTo>
                  <a:pt x="60833" y="0"/>
                </a:lnTo>
                <a:lnTo>
                  <a:pt x="689517" y="0"/>
                </a:lnTo>
                <a:lnTo>
                  <a:pt x="713124" y="4804"/>
                </a:lnTo>
                <a:lnTo>
                  <a:pt x="732468" y="17881"/>
                </a:lnTo>
                <a:lnTo>
                  <a:pt x="745545" y="37226"/>
                </a:lnTo>
                <a:lnTo>
                  <a:pt x="750350" y="60833"/>
                </a:lnTo>
                <a:lnTo>
                  <a:pt x="750350" y="249978"/>
                </a:lnTo>
                <a:lnTo>
                  <a:pt x="745545" y="273585"/>
                </a:lnTo>
                <a:lnTo>
                  <a:pt x="732468" y="292930"/>
                </a:lnTo>
                <a:lnTo>
                  <a:pt x="713124" y="306007"/>
                </a:lnTo>
                <a:lnTo>
                  <a:pt x="689516" y="310811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594202" y="3223945"/>
            <a:ext cx="113362" cy="1100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402150" y="3435512"/>
            <a:ext cx="0" cy="989965"/>
          </a:xfrm>
          <a:custGeom>
            <a:avLst/>
            <a:gdLst/>
            <a:ahLst/>
            <a:cxnLst/>
            <a:rect l="l" t="t" r="r" b="b"/>
            <a:pathLst>
              <a:path h="989964">
                <a:moveTo>
                  <a:pt x="0" y="0"/>
                </a:moveTo>
                <a:lnTo>
                  <a:pt x="0" y="989948"/>
                </a:lnTo>
              </a:path>
            </a:pathLst>
          </a:custGeom>
          <a:ln w="68931">
            <a:solidFill>
              <a:srgbClr val="52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055220" y="5000990"/>
            <a:ext cx="363220" cy="755650"/>
          </a:xfrm>
          <a:custGeom>
            <a:avLst/>
            <a:gdLst/>
            <a:ahLst/>
            <a:cxnLst/>
            <a:rect l="l" t="t" r="r" b="b"/>
            <a:pathLst>
              <a:path w="363220" h="755650">
                <a:moveTo>
                  <a:pt x="363134" y="34050"/>
                </a:moveTo>
                <a:lnTo>
                  <a:pt x="36541" y="0"/>
                </a:lnTo>
                <a:lnTo>
                  <a:pt x="285067" y="280084"/>
                </a:lnTo>
                <a:lnTo>
                  <a:pt x="0" y="326591"/>
                </a:lnTo>
                <a:lnTo>
                  <a:pt x="341125" y="594426"/>
                </a:lnTo>
                <a:lnTo>
                  <a:pt x="341125" y="755126"/>
                </a:lnTo>
              </a:path>
            </a:pathLst>
          </a:custGeom>
          <a:ln w="83049">
            <a:solidFill>
              <a:srgbClr val="62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0683" y="812756"/>
            <a:ext cx="5022215" cy="2179320"/>
          </a:xfrm>
          <a:custGeom>
            <a:avLst/>
            <a:gdLst/>
            <a:ahLst/>
            <a:cxnLst/>
            <a:rect l="l" t="t" r="r" b="b"/>
            <a:pathLst>
              <a:path w="5022215" h="2179320">
                <a:moveTo>
                  <a:pt x="0" y="0"/>
                </a:moveTo>
                <a:lnTo>
                  <a:pt x="5022001" y="0"/>
                </a:lnTo>
                <a:lnTo>
                  <a:pt x="5022001" y="2179192"/>
                </a:lnTo>
                <a:lnTo>
                  <a:pt x="0" y="21791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768200" y="1113037"/>
            <a:ext cx="4209415" cy="15116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6205" marR="5080" indent="-104139" algn="ctr">
              <a:lnSpc>
                <a:spcPct val="116100"/>
              </a:lnSpc>
              <a:spcBef>
                <a:spcPts val="95"/>
              </a:spcBef>
            </a:pPr>
            <a:r>
              <a:rPr lang="es-ES" sz="4200" dirty="0">
                <a:latin typeface="Arial Black"/>
                <a:cs typeface="Arial Black"/>
              </a:rPr>
              <a:t>Nos vemos en el zoo hoy</a:t>
            </a:r>
            <a:r>
              <a:rPr sz="4200" dirty="0">
                <a:latin typeface="Arial Black"/>
                <a:cs typeface="Arial Black"/>
              </a:rPr>
              <a:t>,</a:t>
            </a:r>
          </a:p>
        </p:txBody>
      </p:sp>
      <p:sp>
        <p:nvSpPr>
          <p:cNvPr id="25" name="object 25"/>
          <p:cNvSpPr/>
          <p:nvPr/>
        </p:nvSpPr>
        <p:spPr>
          <a:xfrm>
            <a:off x="204311" y="9258306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pc="210" dirty="0"/>
              <a:t>9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28762" y="924626"/>
            <a:ext cx="3258820" cy="3282315"/>
          </a:xfrm>
          <a:custGeom>
            <a:avLst/>
            <a:gdLst/>
            <a:ahLst/>
            <a:cxnLst/>
            <a:rect l="l" t="t" r="r" b="b"/>
            <a:pathLst>
              <a:path w="3258820" h="3282315">
                <a:moveTo>
                  <a:pt x="3190445" y="3281781"/>
                </a:moveTo>
                <a:lnTo>
                  <a:pt x="67756" y="3281781"/>
                </a:lnTo>
                <a:lnTo>
                  <a:pt x="64167" y="3279626"/>
                </a:lnTo>
                <a:lnTo>
                  <a:pt x="50331" y="3229726"/>
                </a:lnTo>
                <a:lnTo>
                  <a:pt x="43791" y="3181533"/>
                </a:lnTo>
                <a:lnTo>
                  <a:pt x="37554" y="3119009"/>
                </a:lnTo>
                <a:lnTo>
                  <a:pt x="31658" y="3043024"/>
                </a:lnTo>
                <a:lnTo>
                  <a:pt x="28851" y="3000257"/>
                </a:lnTo>
                <a:lnTo>
                  <a:pt x="26142" y="2954452"/>
                </a:lnTo>
                <a:lnTo>
                  <a:pt x="23539" y="2905718"/>
                </a:lnTo>
                <a:lnTo>
                  <a:pt x="21044" y="2854164"/>
                </a:lnTo>
                <a:lnTo>
                  <a:pt x="18664" y="2799899"/>
                </a:lnTo>
                <a:lnTo>
                  <a:pt x="16403" y="2743032"/>
                </a:lnTo>
                <a:lnTo>
                  <a:pt x="14265" y="2683672"/>
                </a:lnTo>
                <a:lnTo>
                  <a:pt x="12256" y="2621928"/>
                </a:lnTo>
                <a:lnTo>
                  <a:pt x="10380" y="2557910"/>
                </a:lnTo>
                <a:lnTo>
                  <a:pt x="8641" y="2491725"/>
                </a:lnTo>
                <a:lnTo>
                  <a:pt x="7046" y="2423484"/>
                </a:lnTo>
                <a:lnTo>
                  <a:pt x="5598" y="2353295"/>
                </a:lnTo>
                <a:lnTo>
                  <a:pt x="4303" y="2281267"/>
                </a:lnTo>
                <a:lnTo>
                  <a:pt x="3165" y="2207509"/>
                </a:lnTo>
                <a:lnTo>
                  <a:pt x="2189" y="2132130"/>
                </a:lnTo>
                <a:lnTo>
                  <a:pt x="1379" y="2055240"/>
                </a:lnTo>
                <a:lnTo>
                  <a:pt x="742" y="1976947"/>
                </a:lnTo>
                <a:lnTo>
                  <a:pt x="280" y="1897360"/>
                </a:lnTo>
                <a:lnTo>
                  <a:pt x="0" y="1816589"/>
                </a:lnTo>
                <a:lnTo>
                  <a:pt x="0" y="1465385"/>
                </a:lnTo>
                <a:lnTo>
                  <a:pt x="280" y="1384611"/>
                </a:lnTo>
                <a:lnTo>
                  <a:pt x="742" y="1305021"/>
                </a:lnTo>
                <a:lnTo>
                  <a:pt x="1379" y="1226724"/>
                </a:lnTo>
                <a:lnTo>
                  <a:pt x="2189" y="1149829"/>
                </a:lnTo>
                <a:lnTo>
                  <a:pt x="3165" y="1074445"/>
                </a:lnTo>
                <a:lnTo>
                  <a:pt x="4303" y="1000681"/>
                </a:lnTo>
                <a:lnTo>
                  <a:pt x="5598" y="928647"/>
                </a:lnTo>
                <a:lnTo>
                  <a:pt x="7046" y="858450"/>
                </a:lnTo>
                <a:lnTo>
                  <a:pt x="8641" y="790201"/>
                </a:lnTo>
                <a:lnTo>
                  <a:pt x="10380" y="724008"/>
                </a:lnTo>
                <a:lnTo>
                  <a:pt x="12256" y="659981"/>
                </a:lnTo>
                <a:lnTo>
                  <a:pt x="14265" y="598228"/>
                </a:lnTo>
                <a:lnTo>
                  <a:pt x="16403" y="538859"/>
                </a:lnTo>
                <a:lnTo>
                  <a:pt x="18664" y="481983"/>
                </a:lnTo>
                <a:lnTo>
                  <a:pt x="21044" y="427709"/>
                </a:lnTo>
                <a:lnTo>
                  <a:pt x="23539" y="376145"/>
                </a:lnTo>
                <a:lnTo>
                  <a:pt x="26142" y="327402"/>
                </a:lnTo>
                <a:lnTo>
                  <a:pt x="28851" y="281588"/>
                </a:lnTo>
                <a:lnTo>
                  <a:pt x="31658" y="238812"/>
                </a:lnTo>
                <a:lnTo>
                  <a:pt x="34561" y="199183"/>
                </a:lnTo>
                <a:lnTo>
                  <a:pt x="40632" y="129804"/>
                </a:lnTo>
                <a:lnTo>
                  <a:pt x="47026" y="74324"/>
                </a:lnTo>
                <a:lnTo>
                  <a:pt x="53703" y="33614"/>
                </a:lnTo>
                <a:lnTo>
                  <a:pt x="67756" y="0"/>
                </a:lnTo>
                <a:lnTo>
                  <a:pt x="3190445" y="0"/>
                </a:lnTo>
                <a:lnTo>
                  <a:pt x="3207870" y="52068"/>
                </a:lnTo>
                <a:lnTo>
                  <a:pt x="3214410" y="100272"/>
                </a:lnTo>
                <a:lnTo>
                  <a:pt x="3220647" y="162811"/>
                </a:lnTo>
                <a:lnTo>
                  <a:pt x="3226543" y="238812"/>
                </a:lnTo>
                <a:lnTo>
                  <a:pt x="3229351" y="281588"/>
                </a:lnTo>
                <a:lnTo>
                  <a:pt x="3232059" y="327402"/>
                </a:lnTo>
                <a:lnTo>
                  <a:pt x="3234662" y="376145"/>
                </a:lnTo>
                <a:lnTo>
                  <a:pt x="3237157" y="427709"/>
                </a:lnTo>
                <a:lnTo>
                  <a:pt x="3239537" y="481983"/>
                </a:lnTo>
                <a:lnTo>
                  <a:pt x="3241798" y="538859"/>
                </a:lnTo>
                <a:lnTo>
                  <a:pt x="3243936" y="598228"/>
                </a:lnTo>
                <a:lnTo>
                  <a:pt x="3245945" y="659981"/>
                </a:lnTo>
                <a:lnTo>
                  <a:pt x="3247822" y="724008"/>
                </a:lnTo>
                <a:lnTo>
                  <a:pt x="3249560" y="790201"/>
                </a:lnTo>
                <a:lnTo>
                  <a:pt x="3251155" y="858450"/>
                </a:lnTo>
                <a:lnTo>
                  <a:pt x="3252603" y="928647"/>
                </a:lnTo>
                <a:lnTo>
                  <a:pt x="3253898" y="1000682"/>
                </a:lnTo>
                <a:lnTo>
                  <a:pt x="3255036" y="1074446"/>
                </a:lnTo>
                <a:lnTo>
                  <a:pt x="3256012" y="1149830"/>
                </a:lnTo>
                <a:lnTo>
                  <a:pt x="3256822" y="1226725"/>
                </a:lnTo>
                <a:lnTo>
                  <a:pt x="3257460" y="1305022"/>
                </a:lnTo>
                <a:lnTo>
                  <a:pt x="3257921" y="1384611"/>
                </a:lnTo>
                <a:lnTo>
                  <a:pt x="3258202" y="1465385"/>
                </a:lnTo>
                <a:lnTo>
                  <a:pt x="3258202" y="1816589"/>
                </a:lnTo>
                <a:lnTo>
                  <a:pt x="3257921" y="1897360"/>
                </a:lnTo>
                <a:lnTo>
                  <a:pt x="3257460" y="1976947"/>
                </a:lnTo>
                <a:lnTo>
                  <a:pt x="3256822" y="2055240"/>
                </a:lnTo>
                <a:lnTo>
                  <a:pt x="3256012" y="2132131"/>
                </a:lnTo>
                <a:lnTo>
                  <a:pt x="3255036" y="2207509"/>
                </a:lnTo>
                <a:lnTo>
                  <a:pt x="3253898" y="2281267"/>
                </a:lnTo>
                <a:lnTo>
                  <a:pt x="3252603" y="2353295"/>
                </a:lnTo>
                <a:lnTo>
                  <a:pt x="3251155" y="2423484"/>
                </a:lnTo>
                <a:lnTo>
                  <a:pt x="3249560" y="2491726"/>
                </a:lnTo>
                <a:lnTo>
                  <a:pt x="3247821" y="2557910"/>
                </a:lnTo>
                <a:lnTo>
                  <a:pt x="3245945" y="2621929"/>
                </a:lnTo>
                <a:lnTo>
                  <a:pt x="3243936" y="2683672"/>
                </a:lnTo>
                <a:lnTo>
                  <a:pt x="3241798" y="2743032"/>
                </a:lnTo>
                <a:lnTo>
                  <a:pt x="3239537" y="2799899"/>
                </a:lnTo>
                <a:lnTo>
                  <a:pt x="3237156" y="2854164"/>
                </a:lnTo>
                <a:lnTo>
                  <a:pt x="3234662" y="2905718"/>
                </a:lnTo>
                <a:lnTo>
                  <a:pt x="3232058" y="2954452"/>
                </a:lnTo>
                <a:lnTo>
                  <a:pt x="3229350" y="3000258"/>
                </a:lnTo>
                <a:lnTo>
                  <a:pt x="3226542" y="3043025"/>
                </a:lnTo>
                <a:lnTo>
                  <a:pt x="3223640" y="3082645"/>
                </a:lnTo>
                <a:lnTo>
                  <a:pt x="3217568" y="3152009"/>
                </a:lnTo>
                <a:lnTo>
                  <a:pt x="3211175" y="3207476"/>
                </a:lnTo>
                <a:lnTo>
                  <a:pt x="3204498" y="3248175"/>
                </a:lnTo>
                <a:lnTo>
                  <a:pt x="3190445" y="3281781"/>
                </a:lnTo>
                <a:close/>
              </a:path>
            </a:pathLst>
          </a:custGeom>
          <a:solidFill>
            <a:srgbClr val="E98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64476" y="4200414"/>
            <a:ext cx="3989704" cy="579755"/>
          </a:xfrm>
          <a:custGeom>
            <a:avLst/>
            <a:gdLst/>
            <a:ahLst/>
            <a:cxnLst/>
            <a:rect l="l" t="t" r="r" b="b"/>
            <a:pathLst>
              <a:path w="3989704" h="579754">
                <a:moveTo>
                  <a:pt x="3989673" y="579149"/>
                </a:moveTo>
                <a:lnTo>
                  <a:pt x="0" y="573156"/>
                </a:lnTo>
                <a:lnTo>
                  <a:pt x="426049" y="0"/>
                </a:lnTo>
                <a:lnTo>
                  <a:pt x="3554731" y="5992"/>
                </a:lnTo>
                <a:lnTo>
                  <a:pt x="3989673" y="579149"/>
                </a:lnTo>
                <a:close/>
              </a:path>
            </a:pathLst>
          </a:custGeom>
          <a:solidFill>
            <a:srgbClr val="F1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748238" y="4575624"/>
            <a:ext cx="4019550" cy="1076325"/>
          </a:xfrm>
          <a:custGeom>
            <a:avLst/>
            <a:gdLst/>
            <a:ahLst/>
            <a:cxnLst/>
            <a:rect l="l" t="t" r="r" b="b"/>
            <a:pathLst>
              <a:path w="4019550" h="1076325">
                <a:moveTo>
                  <a:pt x="3536174" y="1075756"/>
                </a:moveTo>
                <a:lnTo>
                  <a:pt x="483075" y="1075756"/>
                </a:lnTo>
                <a:lnTo>
                  <a:pt x="422675" y="1073667"/>
                </a:lnTo>
                <a:lnTo>
                  <a:pt x="364459" y="1067572"/>
                </a:lnTo>
                <a:lnTo>
                  <a:pt x="308887" y="1057725"/>
                </a:lnTo>
                <a:lnTo>
                  <a:pt x="256420" y="1044380"/>
                </a:lnTo>
                <a:lnTo>
                  <a:pt x="207519" y="1027794"/>
                </a:lnTo>
                <a:lnTo>
                  <a:pt x="162646" y="1008221"/>
                </a:lnTo>
                <a:lnTo>
                  <a:pt x="122260" y="985916"/>
                </a:lnTo>
                <a:lnTo>
                  <a:pt x="86823" y="961133"/>
                </a:lnTo>
                <a:lnTo>
                  <a:pt x="56795" y="934129"/>
                </a:lnTo>
                <a:lnTo>
                  <a:pt x="14813" y="874474"/>
                </a:lnTo>
                <a:lnTo>
                  <a:pt x="0" y="808992"/>
                </a:lnTo>
                <a:lnTo>
                  <a:pt x="0" y="266957"/>
                </a:lnTo>
                <a:lnTo>
                  <a:pt x="14813" y="201398"/>
                </a:lnTo>
                <a:lnTo>
                  <a:pt x="56795" y="141690"/>
                </a:lnTo>
                <a:lnTo>
                  <a:pt x="86823" y="114667"/>
                </a:lnTo>
                <a:lnTo>
                  <a:pt x="122260" y="89870"/>
                </a:lnTo>
                <a:lnTo>
                  <a:pt x="162646" y="67553"/>
                </a:lnTo>
                <a:lnTo>
                  <a:pt x="207519" y="47972"/>
                </a:lnTo>
                <a:lnTo>
                  <a:pt x="256420" y="31381"/>
                </a:lnTo>
                <a:lnTo>
                  <a:pt x="308887" y="18033"/>
                </a:lnTo>
                <a:lnTo>
                  <a:pt x="364459" y="8184"/>
                </a:lnTo>
                <a:lnTo>
                  <a:pt x="422675" y="2088"/>
                </a:lnTo>
                <a:lnTo>
                  <a:pt x="483075" y="0"/>
                </a:lnTo>
                <a:lnTo>
                  <a:pt x="3536174" y="0"/>
                </a:lnTo>
                <a:lnTo>
                  <a:pt x="3596574" y="2088"/>
                </a:lnTo>
                <a:lnTo>
                  <a:pt x="3654790" y="8184"/>
                </a:lnTo>
                <a:lnTo>
                  <a:pt x="3710362" y="18033"/>
                </a:lnTo>
                <a:lnTo>
                  <a:pt x="3762829" y="31381"/>
                </a:lnTo>
                <a:lnTo>
                  <a:pt x="3811729" y="47972"/>
                </a:lnTo>
                <a:lnTo>
                  <a:pt x="3856603" y="67553"/>
                </a:lnTo>
                <a:lnTo>
                  <a:pt x="3896989" y="89870"/>
                </a:lnTo>
                <a:lnTo>
                  <a:pt x="3932426" y="114667"/>
                </a:lnTo>
                <a:lnTo>
                  <a:pt x="3962453" y="141690"/>
                </a:lnTo>
                <a:lnTo>
                  <a:pt x="4004436" y="201398"/>
                </a:lnTo>
                <a:lnTo>
                  <a:pt x="4019249" y="266957"/>
                </a:lnTo>
                <a:lnTo>
                  <a:pt x="4019249" y="808992"/>
                </a:lnTo>
                <a:lnTo>
                  <a:pt x="4004436" y="874474"/>
                </a:lnTo>
                <a:lnTo>
                  <a:pt x="3962453" y="934129"/>
                </a:lnTo>
                <a:lnTo>
                  <a:pt x="3932426" y="961133"/>
                </a:lnTo>
                <a:lnTo>
                  <a:pt x="3896989" y="985916"/>
                </a:lnTo>
                <a:lnTo>
                  <a:pt x="3856603" y="1008221"/>
                </a:lnTo>
                <a:lnTo>
                  <a:pt x="3811729" y="1027794"/>
                </a:lnTo>
                <a:lnTo>
                  <a:pt x="3762829" y="1044380"/>
                </a:lnTo>
                <a:lnTo>
                  <a:pt x="3710362" y="1057725"/>
                </a:lnTo>
                <a:lnTo>
                  <a:pt x="3654790" y="1067572"/>
                </a:lnTo>
                <a:lnTo>
                  <a:pt x="3596574" y="1073667"/>
                </a:lnTo>
                <a:lnTo>
                  <a:pt x="3536174" y="1075756"/>
                </a:lnTo>
                <a:close/>
              </a:path>
            </a:pathLst>
          </a:custGeom>
          <a:solidFill>
            <a:srgbClr val="DF87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258" y="0"/>
            <a:ext cx="11507012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567822" y="735570"/>
            <a:ext cx="492759" cy="1104900"/>
          </a:xfrm>
          <a:custGeom>
            <a:avLst/>
            <a:gdLst/>
            <a:ahLst/>
            <a:cxnLst/>
            <a:rect l="l" t="t" r="r" b="b"/>
            <a:pathLst>
              <a:path w="492759" h="1104900">
                <a:moveTo>
                  <a:pt x="246467" y="1104559"/>
                </a:moveTo>
                <a:lnTo>
                  <a:pt x="196970" y="1099526"/>
                </a:lnTo>
                <a:lnTo>
                  <a:pt x="150788" y="1085104"/>
                </a:lnTo>
                <a:lnTo>
                  <a:pt x="108933" y="1062305"/>
                </a:lnTo>
                <a:lnTo>
                  <a:pt x="72417" y="1032141"/>
                </a:lnTo>
                <a:lnTo>
                  <a:pt x="42253" y="995625"/>
                </a:lnTo>
                <a:lnTo>
                  <a:pt x="19454" y="953770"/>
                </a:lnTo>
                <a:lnTo>
                  <a:pt x="5032" y="907588"/>
                </a:lnTo>
                <a:lnTo>
                  <a:pt x="0" y="858092"/>
                </a:lnTo>
                <a:lnTo>
                  <a:pt x="0" y="246467"/>
                </a:lnTo>
                <a:lnTo>
                  <a:pt x="5032" y="196970"/>
                </a:lnTo>
                <a:lnTo>
                  <a:pt x="19454" y="150788"/>
                </a:lnTo>
                <a:lnTo>
                  <a:pt x="42254" y="108933"/>
                </a:lnTo>
                <a:lnTo>
                  <a:pt x="72417" y="72417"/>
                </a:lnTo>
                <a:lnTo>
                  <a:pt x="108933" y="42253"/>
                </a:lnTo>
                <a:lnTo>
                  <a:pt x="150789" y="19454"/>
                </a:lnTo>
                <a:lnTo>
                  <a:pt x="196971" y="5032"/>
                </a:lnTo>
                <a:lnTo>
                  <a:pt x="246467" y="0"/>
                </a:lnTo>
                <a:lnTo>
                  <a:pt x="295954" y="5032"/>
                </a:lnTo>
                <a:lnTo>
                  <a:pt x="342114" y="19454"/>
                </a:lnTo>
                <a:lnTo>
                  <a:pt x="383939" y="42253"/>
                </a:lnTo>
                <a:lnTo>
                  <a:pt x="420419" y="72417"/>
                </a:lnTo>
                <a:lnTo>
                  <a:pt x="450547" y="108933"/>
                </a:lnTo>
                <a:lnTo>
                  <a:pt x="473316" y="150788"/>
                </a:lnTo>
                <a:lnTo>
                  <a:pt x="487716" y="196970"/>
                </a:lnTo>
                <a:lnTo>
                  <a:pt x="492740" y="246467"/>
                </a:lnTo>
                <a:lnTo>
                  <a:pt x="492740" y="858092"/>
                </a:lnTo>
                <a:lnTo>
                  <a:pt x="487716" y="907588"/>
                </a:lnTo>
                <a:lnTo>
                  <a:pt x="473316" y="953770"/>
                </a:lnTo>
                <a:lnTo>
                  <a:pt x="450547" y="995625"/>
                </a:lnTo>
                <a:lnTo>
                  <a:pt x="420419" y="1032141"/>
                </a:lnTo>
                <a:lnTo>
                  <a:pt x="383939" y="1062305"/>
                </a:lnTo>
                <a:lnTo>
                  <a:pt x="342115" y="1085104"/>
                </a:lnTo>
                <a:lnTo>
                  <a:pt x="295954" y="1099526"/>
                </a:lnTo>
                <a:lnTo>
                  <a:pt x="246467" y="1104559"/>
                </a:lnTo>
                <a:close/>
              </a:path>
            </a:pathLst>
          </a:custGeom>
          <a:solidFill>
            <a:srgbClr val="782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36639" y="889444"/>
            <a:ext cx="355600" cy="796925"/>
          </a:xfrm>
          <a:custGeom>
            <a:avLst/>
            <a:gdLst/>
            <a:ahLst/>
            <a:cxnLst/>
            <a:rect l="l" t="t" r="r" b="b"/>
            <a:pathLst>
              <a:path w="355600" h="796925">
                <a:moveTo>
                  <a:pt x="177649" y="796620"/>
                </a:moveTo>
                <a:lnTo>
                  <a:pt x="130526" y="790240"/>
                </a:lnTo>
                <a:lnTo>
                  <a:pt x="88119" y="772256"/>
                </a:lnTo>
                <a:lnTo>
                  <a:pt x="52144" y="744403"/>
                </a:lnTo>
                <a:lnTo>
                  <a:pt x="24320" y="708414"/>
                </a:lnTo>
                <a:lnTo>
                  <a:pt x="6366" y="666025"/>
                </a:lnTo>
                <a:lnTo>
                  <a:pt x="0" y="618970"/>
                </a:lnTo>
                <a:lnTo>
                  <a:pt x="0" y="177842"/>
                </a:lnTo>
                <a:lnTo>
                  <a:pt x="6366" y="130706"/>
                </a:lnTo>
                <a:lnTo>
                  <a:pt x="24320" y="88262"/>
                </a:lnTo>
                <a:lnTo>
                  <a:pt x="52144" y="52241"/>
                </a:lnTo>
                <a:lnTo>
                  <a:pt x="88119" y="24371"/>
                </a:lnTo>
                <a:lnTo>
                  <a:pt x="130527" y="6380"/>
                </a:lnTo>
                <a:lnTo>
                  <a:pt x="177649" y="0"/>
                </a:lnTo>
                <a:lnTo>
                  <a:pt x="224704" y="6380"/>
                </a:lnTo>
                <a:lnTo>
                  <a:pt x="267093" y="24371"/>
                </a:lnTo>
                <a:lnTo>
                  <a:pt x="303081" y="52241"/>
                </a:lnTo>
                <a:lnTo>
                  <a:pt x="330935" y="88262"/>
                </a:lnTo>
                <a:lnTo>
                  <a:pt x="348919" y="130706"/>
                </a:lnTo>
                <a:lnTo>
                  <a:pt x="355299" y="177842"/>
                </a:lnTo>
                <a:lnTo>
                  <a:pt x="355299" y="618970"/>
                </a:lnTo>
                <a:lnTo>
                  <a:pt x="348919" y="666025"/>
                </a:lnTo>
                <a:lnTo>
                  <a:pt x="330935" y="708414"/>
                </a:lnTo>
                <a:lnTo>
                  <a:pt x="303081" y="744403"/>
                </a:lnTo>
                <a:lnTo>
                  <a:pt x="267093" y="772256"/>
                </a:lnTo>
                <a:lnTo>
                  <a:pt x="224703" y="790240"/>
                </a:lnTo>
                <a:lnTo>
                  <a:pt x="177649" y="796620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77973" y="735570"/>
            <a:ext cx="492759" cy="1104900"/>
          </a:xfrm>
          <a:custGeom>
            <a:avLst/>
            <a:gdLst/>
            <a:ahLst/>
            <a:cxnLst/>
            <a:rect l="l" t="t" r="r" b="b"/>
            <a:pathLst>
              <a:path w="492760" h="1104900">
                <a:moveTo>
                  <a:pt x="246467" y="1104559"/>
                </a:moveTo>
                <a:lnTo>
                  <a:pt x="196970" y="1099526"/>
                </a:lnTo>
                <a:lnTo>
                  <a:pt x="150788" y="1085104"/>
                </a:lnTo>
                <a:lnTo>
                  <a:pt x="108933" y="1062305"/>
                </a:lnTo>
                <a:lnTo>
                  <a:pt x="72417" y="1032141"/>
                </a:lnTo>
                <a:lnTo>
                  <a:pt x="42253" y="995625"/>
                </a:lnTo>
                <a:lnTo>
                  <a:pt x="19454" y="953770"/>
                </a:lnTo>
                <a:lnTo>
                  <a:pt x="5032" y="907588"/>
                </a:lnTo>
                <a:lnTo>
                  <a:pt x="0" y="858092"/>
                </a:lnTo>
                <a:lnTo>
                  <a:pt x="0" y="246467"/>
                </a:lnTo>
                <a:lnTo>
                  <a:pt x="5032" y="196970"/>
                </a:lnTo>
                <a:lnTo>
                  <a:pt x="19454" y="150788"/>
                </a:lnTo>
                <a:lnTo>
                  <a:pt x="42253" y="108933"/>
                </a:lnTo>
                <a:lnTo>
                  <a:pt x="72417" y="72417"/>
                </a:lnTo>
                <a:lnTo>
                  <a:pt x="108933" y="42253"/>
                </a:lnTo>
                <a:lnTo>
                  <a:pt x="150788" y="19454"/>
                </a:lnTo>
                <a:lnTo>
                  <a:pt x="196970" y="5032"/>
                </a:lnTo>
                <a:lnTo>
                  <a:pt x="246467" y="0"/>
                </a:lnTo>
                <a:lnTo>
                  <a:pt x="295954" y="5032"/>
                </a:lnTo>
                <a:lnTo>
                  <a:pt x="342115" y="19454"/>
                </a:lnTo>
                <a:lnTo>
                  <a:pt x="383939" y="42253"/>
                </a:lnTo>
                <a:lnTo>
                  <a:pt x="420419" y="72417"/>
                </a:lnTo>
                <a:lnTo>
                  <a:pt x="450548" y="108933"/>
                </a:lnTo>
                <a:lnTo>
                  <a:pt x="473316" y="150788"/>
                </a:lnTo>
                <a:lnTo>
                  <a:pt x="487716" y="196970"/>
                </a:lnTo>
                <a:lnTo>
                  <a:pt x="492740" y="246467"/>
                </a:lnTo>
                <a:lnTo>
                  <a:pt x="492740" y="858092"/>
                </a:lnTo>
                <a:lnTo>
                  <a:pt x="487716" y="907588"/>
                </a:lnTo>
                <a:lnTo>
                  <a:pt x="473316" y="953770"/>
                </a:lnTo>
                <a:lnTo>
                  <a:pt x="450548" y="995625"/>
                </a:lnTo>
                <a:lnTo>
                  <a:pt x="420419" y="1032141"/>
                </a:lnTo>
                <a:lnTo>
                  <a:pt x="383939" y="1062305"/>
                </a:lnTo>
                <a:lnTo>
                  <a:pt x="342115" y="1085104"/>
                </a:lnTo>
                <a:lnTo>
                  <a:pt x="295955" y="1099526"/>
                </a:lnTo>
                <a:lnTo>
                  <a:pt x="246467" y="1104559"/>
                </a:lnTo>
                <a:close/>
              </a:path>
            </a:pathLst>
          </a:custGeom>
          <a:solidFill>
            <a:srgbClr val="782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46598" y="889444"/>
            <a:ext cx="355600" cy="796925"/>
          </a:xfrm>
          <a:custGeom>
            <a:avLst/>
            <a:gdLst/>
            <a:ahLst/>
            <a:cxnLst/>
            <a:rect l="l" t="t" r="r" b="b"/>
            <a:pathLst>
              <a:path w="355600" h="796925">
                <a:moveTo>
                  <a:pt x="177842" y="796620"/>
                </a:moveTo>
                <a:lnTo>
                  <a:pt x="130705" y="790240"/>
                </a:lnTo>
                <a:lnTo>
                  <a:pt x="88262" y="772256"/>
                </a:lnTo>
                <a:lnTo>
                  <a:pt x="52241" y="744403"/>
                </a:lnTo>
                <a:lnTo>
                  <a:pt x="24370" y="708414"/>
                </a:lnTo>
                <a:lnTo>
                  <a:pt x="6380" y="666025"/>
                </a:lnTo>
                <a:lnTo>
                  <a:pt x="0" y="618970"/>
                </a:lnTo>
                <a:lnTo>
                  <a:pt x="0" y="177842"/>
                </a:lnTo>
                <a:lnTo>
                  <a:pt x="6380" y="130706"/>
                </a:lnTo>
                <a:lnTo>
                  <a:pt x="24371" y="88262"/>
                </a:lnTo>
                <a:lnTo>
                  <a:pt x="52241" y="52241"/>
                </a:lnTo>
                <a:lnTo>
                  <a:pt x="88262" y="24371"/>
                </a:lnTo>
                <a:lnTo>
                  <a:pt x="130706" y="6380"/>
                </a:lnTo>
                <a:lnTo>
                  <a:pt x="177842" y="0"/>
                </a:lnTo>
                <a:lnTo>
                  <a:pt x="224897" y="6380"/>
                </a:lnTo>
                <a:lnTo>
                  <a:pt x="267286" y="24371"/>
                </a:lnTo>
                <a:lnTo>
                  <a:pt x="303275" y="52241"/>
                </a:lnTo>
                <a:lnTo>
                  <a:pt x="331128" y="88262"/>
                </a:lnTo>
                <a:lnTo>
                  <a:pt x="349112" y="130706"/>
                </a:lnTo>
                <a:lnTo>
                  <a:pt x="355492" y="177842"/>
                </a:lnTo>
                <a:lnTo>
                  <a:pt x="355492" y="618970"/>
                </a:lnTo>
                <a:lnTo>
                  <a:pt x="349112" y="666025"/>
                </a:lnTo>
                <a:lnTo>
                  <a:pt x="331128" y="708414"/>
                </a:lnTo>
                <a:lnTo>
                  <a:pt x="303275" y="744403"/>
                </a:lnTo>
                <a:lnTo>
                  <a:pt x="267286" y="772256"/>
                </a:lnTo>
                <a:lnTo>
                  <a:pt x="224896" y="790240"/>
                </a:lnTo>
                <a:lnTo>
                  <a:pt x="177842" y="796620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78187" y="4442262"/>
            <a:ext cx="1204595" cy="1670685"/>
          </a:xfrm>
          <a:custGeom>
            <a:avLst/>
            <a:gdLst/>
            <a:ahLst/>
            <a:cxnLst/>
            <a:rect l="l" t="t" r="r" b="b"/>
            <a:pathLst>
              <a:path w="1204595" h="1670685">
                <a:moveTo>
                  <a:pt x="912196" y="1670246"/>
                </a:moveTo>
                <a:lnTo>
                  <a:pt x="887889" y="1666483"/>
                </a:lnTo>
                <a:lnTo>
                  <a:pt x="863385" y="1654787"/>
                </a:lnTo>
                <a:lnTo>
                  <a:pt x="836130" y="1636105"/>
                </a:lnTo>
                <a:lnTo>
                  <a:pt x="803570" y="1611381"/>
                </a:lnTo>
                <a:lnTo>
                  <a:pt x="763150" y="1581564"/>
                </a:lnTo>
                <a:lnTo>
                  <a:pt x="712318" y="1547599"/>
                </a:lnTo>
                <a:lnTo>
                  <a:pt x="173376" y="1209118"/>
                </a:lnTo>
                <a:lnTo>
                  <a:pt x="1333" y="310624"/>
                </a:lnTo>
                <a:lnTo>
                  <a:pt x="3637" y="267892"/>
                </a:lnTo>
                <a:lnTo>
                  <a:pt x="24677" y="222550"/>
                </a:lnTo>
                <a:lnTo>
                  <a:pt x="62159" y="176596"/>
                </a:lnTo>
                <a:lnTo>
                  <a:pt x="113788" y="132031"/>
                </a:lnTo>
                <a:lnTo>
                  <a:pt x="177269" y="90852"/>
                </a:lnTo>
                <a:lnTo>
                  <a:pt x="212737" y="72158"/>
                </a:lnTo>
                <a:lnTo>
                  <a:pt x="250307" y="55061"/>
                </a:lnTo>
                <a:lnTo>
                  <a:pt x="289693" y="39810"/>
                </a:lnTo>
                <a:lnTo>
                  <a:pt x="330608" y="26655"/>
                </a:lnTo>
                <a:lnTo>
                  <a:pt x="372765" y="15847"/>
                </a:lnTo>
                <a:lnTo>
                  <a:pt x="415877" y="7635"/>
                </a:lnTo>
                <a:lnTo>
                  <a:pt x="459657" y="2269"/>
                </a:lnTo>
                <a:lnTo>
                  <a:pt x="503818" y="0"/>
                </a:lnTo>
                <a:lnTo>
                  <a:pt x="548074" y="1076"/>
                </a:lnTo>
                <a:lnTo>
                  <a:pt x="592138" y="5748"/>
                </a:lnTo>
                <a:lnTo>
                  <a:pt x="635723" y="14266"/>
                </a:lnTo>
                <a:lnTo>
                  <a:pt x="678542" y="26879"/>
                </a:lnTo>
                <a:lnTo>
                  <a:pt x="720308" y="43838"/>
                </a:lnTo>
                <a:lnTo>
                  <a:pt x="760734" y="65393"/>
                </a:lnTo>
                <a:lnTo>
                  <a:pt x="799534" y="91793"/>
                </a:lnTo>
                <a:lnTo>
                  <a:pt x="836420" y="123289"/>
                </a:lnTo>
                <a:lnTo>
                  <a:pt x="871106" y="160129"/>
                </a:lnTo>
                <a:lnTo>
                  <a:pt x="903306" y="202565"/>
                </a:lnTo>
                <a:lnTo>
                  <a:pt x="685448" y="804911"/>
                </a:lnTo>
                <a:lnTo>
                  <a:pt x="1097967" y="1241013"/>
                </a:lnTo>
                <a:lnTo>
                  <a:pt x="1139238" y="1286329"/>
                </a:lnTo>
                <a:lnTo>
                  <a:pt x="1170582" y="1325546"/>
                </a:lnTo>
                <a:lnTo>
                  <a:pt x="1191954" y="1360059"/>
                </a:lnTo>
                <a:lnTo>
                  <a:pt x="1204600" y="1420548"/>
                </a:lnTo>
                <a:lnTo>
                  <a:pt x="1195783" y="1449312"/>
                </a:lnTo>
                <a:lnTo>
                  <a:pt x="1147645" y="1510852"/>
                </a:lnTo>
                <a:lnTo>
                  <a:pt x="1108233" y="1546415"/>
                </a:lnTo>
                <a:lnTo>
                  <a:pt x="1058532" y="1587033"/>
                </a:lnTo>
                <a:lnTo>
                  <a:pt x="1009474" y="1624469"/>
                </a:lnTo>
                <a:lnTo>
                  <a:pt x="970434" y="1650185"/>
                </a:lnTo>
                <a:lnTo>
                  <a:pt x="938860" y="1665129"/>
                </a:lnTo>
                <a:lnTo>
                  <a:pt x="912196" y="1670246"/>
                </a:lnTo>
                <a:close/>
              </a:path>
            </a:pathLst>
          </a:custGeom>
          <a:solidFill>
            <a:srgbClr val="772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55942" y="4442262"/>
            <a:ext cx="1204595" cy="1670685"/>
          </a:xfrm>
          <a:custGeom>
            <a:avLst/>
            <a:gdLst/>
            <a:ahLst/>
            <a:cxnLst/>
            <a:rect l="l" t="t" r="r" b="b"/>
            <a:pathLst>
              <a:path w="1204595" h="1670685">
                <a:moveTo>
                  <a:pt x="292320" y="1670246"/>
                </a:moveTo>
                <a:lnTo>
                  <a:pt x="234091" y="1650185"/>
                </a:lnTo>
                <a:lnTo>
                  <a:pt x="195079" y="1624469"/>
                </a:lnTo>
                <a:lnTo>
                  <a:pt x="146068" y="1587034"/>
                </a:lnTo>
                <a:lnTo>
                  <a:pt x="96367" y="1546415"/>
                </a:lnTo>
                <a:lnTo>
                  <a:pt x="56954" y="1510852"/>
                </a:lnTo>
                <a:lnTo>
                  <a:pt x="27786" y="1478949"/>
                </a:lnTo>
                <a:lnTo>
                  <a:pt x="0" y="1420548"/>
                </a:lnTo>
                <a:lnTo>
                  <a:pt x="1291" y="1391261"/>
                </a:lnTo>
                <a:lnTo>
                  <a:pt x="34017" y="1325546"/>
                </a:lnTo>
                <a:lnTo>
                  <a:pt x="65361" y="1286329"/>
                </a:lnTo>
                <a:lnTo>
                  <a:pt x="106633" y="1241013"/>
                </a:lnTo>
                <a:lnTo>
                  <a:pt x="519151" y="804911"/>
                </a:lnTo>
                <a:lnTo>
                  <a:pt x="301294" y="202565"/>
                </a:lnTo>
                <a:lnTo>
                  <a:pt x="333493" y="160129"/>
                </a:lnTo>
                <a:lnTo>
                  <a:pt x="368179" y="123289"/>
                </a:lnTo>
                <a:lnTo>
                  <a:pt x="405066" y="91793"/>
                </a:lnTo>
                <a:lnTo>
                  <a:pt x="443866" y="65393"/>
                </a:lnTo>
                <a:lnTo>
                  <a:pt x="484292" y="43838"/>
                </a:lnTo>
                <a:lnTo>
                  <a:pt x="526058" y="26879"/>
                </a:lnTo>
                <a:lnTo>
                  <a:pt x="568877" y="14266"/>
                </a:lnTo>
                <a:lnTo>
                  <a:pt x="612461" y="5748"/>
                </a:lnTo>
                <a:lnTo>
                  <a:pt x="656525" y="1076"/>
                </a:lnTo>
                <a:lnTo>
                  <a:pt x="700781" y="0"/>
                </a:lnTo>
                <a:lnTo>
                  <a:pt x="744943" y="2269"/>
                </a:lnTo>
                <a:lnTo>
                  <a:pt x="788723" y="7635"/>
                </a:lnTo>
                <a:lnTo>
                  <a:pt x="831835" y="15847"/>
                </a:lnTo>
                <a:lnTo>
                  <a:pt x="873991" y="26655"/>
                </a:lnTo>
                <a:lnTo>
                  <a:pt x="914906" y="39810"/>
                </a:lnTo>
                <a:lnTo>
                  <a:pt x="954292" y="55061"/>
                </a:lnTo>
                <a:lnTo>
                  <a:pt x="991862" y="72158"/>
                </a:lnTo>
                <a:lnTo>
                  <a:pt x="1027330" y="90852"/>
                </a:lnTo>
                <a:lnTo>
                  <a:pt x="1060409" y="110893"/>
                </a:lnTo>
                <a:lnTo>
                  <a:pt x="1118251" y="154015"/>
                </a:lnTo>
                <a:lnTo>
                  <a:pt x="1163093" y="199524"/>
                </a:lnTo>
                <a:lnTo>
                  <a:pt x="1192641" y="245422"/>
                </a:lnTo>
                <a:lnTo>
                  <a:pt x="1204600" y="289709"/>
                </a:lnTo>
                <a:lnTo>
                  <a:pt x="1203266" y="310624"/>
                </a:lnTo>
                <a:lnTo>
                  <a:pt x="1031029" y="1209118"/>
                </a:lnTo>
                <a:lnTo>
                  <a:pt x="492281" y="1547599"/>
                </a:lnTo>
                <a:lnTo>
                  <a:pt x="441444" y="1581564"/>
                </a:lnTo>
                <a:lnTo>
                  <a:pt x="401011" y="1611381"/>
                </a:lnTo>
                <a:lnTo>
                  <a:pt x="368433" y="1636105"/>
                </a:lnTo>
                <a:lnTo>
                  <a:pt x="341158" y="1654787"/>
                </a:lnTo>
                <a:lnTo>
                  <a:pt x="316637" y="1666483"/>
                </a:lnTo>
                <a:lnTo>
                  <a:pt x="292320" y="1670246"/>
                </a:lnTo>
                <a:close/>
              </a:path>
            </a:pathLst>
          </a:custGeom>
          <a:solidFill>
            <a:srgbClr val="772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77974" y="1177278"/>
            <a:ext cx="2582585" cy="399295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25314" y="2187890"/>
            <a:ext cx="471805" cy="195580"/>
          </a:xfrm>
          <a:custGeom>
            <a:avLst/>
            <a:gdLst/>
            <a:ahLst/>
            <a:cxnLst/>
            <a:rect l="l" t="t" r="r" b="b"/>
            <a:pathLst>
              <a:path w="471804" h="195580">
                <a:moveTo>
                  <a:pt x="433009" y="195240"/>
                </a:moveTo>
                <a:lnTo>
                  <a:pt x="38275" y="195240"/>
                </a:lnTo>
                <a:lnTo>
                  <a:pt x="23405" y="192226"/>
                </a:lnTo>
                <a:lnTo>
                  <a:pt x="11236" y="184028"/>
                </a:lnTo>
                <a:lnTo>
                  <a:pt x="3017" y="171916"/>
                </a:lnTo>
                <a:lnTo>
                  <a:pt x="0" y="157159"/>
                </a:lnTo>
                <a:lnTo>
                  <a:pt x="0" y="38081"/>
                </a:lnTo>
                <a:lnTo>
                  <a:pt x="3017" y="23323"/>
                </a:lnTo>
                <a:lnTo>
                  <a:pt x="11236" y="11211"/>
                </a:lnTo>
                <a:lnTo>
                  <a:pt x="23405" y="3014"/>
                </a:lnTo>
                <a:lnTo>
                  <a:pt x="38275" y="0"/>
                </a:lnTo>
                <a:lnTo>
                  <a:pt x="433009" y="0"/>
                </a:lnTo>
                <a:lnTo>
                  <a:pt x="447878" y="3014"/>
                </a:lnTo>
                <a:lnTo>
                  <a:pt x="460048" y="11211"/>
                </a:lnTo>
                <a:lnTo>
                  <a:pt x="468266" y="23323"/>
                </a:lnTo>
                <a:lnTo>
                  <a:pt x="471284" y="38081"/>
                </a:lnTo>
                <a:lnTo>
                  <a:pt x="471284" y="157159"/>
                </a:lnTo>
                <a:lnTo>
                  <a:pt x="468266" y="171916"/>
                </a:lnTo>
                <a:lnTo>
                  <a:pt x="460048" y="184028"/>
                </a:lnTo>
                <a:lnTo>
                  <a:pt x="447878" y="192226"/>
                </a:lnTo>
                <a:lnTo>
                  <a:pt x="433009" y="195240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81773" y="2215340"/>
            <a:ext cx="71136" cy="690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61246" y="2348142"/>
            <a:ext cx="0" cy="622300"/>
          </a:xfrm>
          <a:custGeom>
            <a:avLst/>
            <a:gdLst/>
            <a:ahLst/>
            <a:cxnLst/>
            <a:rect l="l" t="t" r="r" b="b"/>
            <a:pathLst>
              <a:path h="622300">
                <a:moveTo>
                  <a:pt x="0" y="0"/>
                </a:moveTo>
                <a:lnTo>
                  <a:pt x="0" y="621870"/>
                </a:lnTo>
              </a:path>
            </a:pathLst>
          </a:custGeom>
          <a:ln w="43107">
            <a:solidFill>
              <a:srgbClr val="52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43282" y="3331313"/>
            <a:ext cx="228600" cy="474980"/>
          </a:xfrm>
          <a:custGeom>
            <a:avLst/>
            <a:gdLst/>
            <a:ahLst/>
            <a:cxnLst/>
            <a:rect l="l" t="t" r="r" b="b"/>
            <a:pathLst>
              <a:path w="228600" h="474979">
                <a:moveTo>
                  <a:pt x="228102" y="21457"/>
                </a:moveTo>
                <a:lnTo>
                  <a:pt x="23003" y="0"/>
                </a:lnTo>
                <a:lnTo>
                  <a:pt x="179002" y="176103"/>
                </a:lnTo>
                <a:lnTo>
                  <a:pt x="0" y="205099"/>
                </a:lnTo>
                <a:lnTo>
                  <a:pt x="214184" y="373469"/>
                </a:lnTo>
                <a:lnTo>
                  <a:pt x="214184" y="474376"/>
                </a:lnTo>
              </a:path>
            </a:pathLst>
          </a:custGeom>
          <a:ln w="77322">
            <a:solidFill>
              <a:srgbClr val="62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4454" y="1770346"/>
            <a:ext cx="285115" cy="285115"/>
          </a:xfrm>
          <a:custGeom>
            <a:avLst/>
            <a:gdLst/>
            <a:ahLst/>
            <a:cxnLst/>
            <a:rect l="l" t="t" r="r" b="b"/>
            <a:pathLst>
              <a:path w="285114" h="285114">
                <a:moveTo>
                  <a:pt x="142274" y="284741"/>
                </a:moveTo>
                <a:lnTo>
                  <a:pt x="97414" y="277459"/>
                </a:lnTo>
                <a:lnTo>
                  <a:pt x="58372" y="257196"/>
                </a:lnTo>
                <a:lnTo>
                  <a:pt x="27533" y="226327"/>
                </a:lnTo>
                <a:lnTo>
                  <a:pt x="7280" y="187228"/>
                </a:lnTo>
                <a:lnTo>
                  <a:pt x="0" y="142274"/>
                </a:lnTo>
                <a:lnTo>
                  <a:pt x="7280" y="97414"/>
                </a:lnTo>
                <a:lnTo>
                  <a:pt x="27533" y="58372"/>
                </a:lnTo>
                <a:lnTo>
                  <a:pt x="58372" y="27533"/>
                </a:lnTo>
                <a:lnTo>
                  <a:pt x="97414" y="7280"/>
                </a:lnTo>
                <a:lnTo>
                  <a:pt x="142274" y="0"/>
                </a:lnTo>
                <a:lnTo>
                  <a:pt x="187228" y="7280"/>
                </a:lnTo>
                <a:lnTo>
                  <a:pt x="226327" y="27533"/>
                </a:lnTo>
                <a:lnTo>
                  <a:pt x="257196" y="58372"/>
                </a:lnTo>
                <a:lnTo>
                  <a:pt x="277459" y="97414"/>
                </a:lnTo>
                <a:lnTo>
                  <a:pt x="284741" y="142274"/>
                </a:lnTo>
                <a:lnTo>
                  <a:pt x="277459" y="187228"/>
                </a:lnTo>
                <a:lnTo>
                  <a:pt x="257196" y="226327"/>
                </a:lnTo>
                <a:lnTo>
                  <a:pt x="226327" y="257196"/>
                </a:lnTo>
                <a:lnTo>
                  <a:pt x="187228" y="277459"/>
                </a:lnTo>
                <a:lnTo>
                  <a:pt x="142274" y="284741"/>
                </a:lnTo>
                <a:close/>
              </a:path>
            </a:pathLst>
          </a:custGeom>
          <a:solidFill>
            <a:srgbClr val="A6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82060" y="1827951"/>
            <a:ext cx="169531" cy="1695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48344" y="1770346"/>
            <a:ext cx="285115" cy="285115"/>
          </a:xfrm>
          <a:custGeom>
            <a:avLst/>
            <a:gdLst/>
            <a:ahLst/>
            <a:cxnLst/>
            <a:rect l="l" t="t" r="r" b="b"/>
            <a:pathLst>
              <a:path w="285114" h="285114">
                <a:moveTo>
                  <a:pt x="142467" y="284741"/>
                </a:moveTo>
                <a:lnTo>
                  <a:pt x="97513" y="277459"/>
                </a:lnTo>
                <a:lnTo>
                  <a:pt x="58414" y="257196"/>
                </a:lnTo>
                <a:lnTo>
                  <a:pt x="27545" y="226327"/>
                </a:lnTo>
                <a:lnTo>
                  <a:pt x="7282" y="187228"/>
                </a:lnTo>
                <a:lnTo>
                  <a:pt x="0" y="142274"/>
                </a:lnTo>
                <a:lnTo>
                  <a:pt x="7282" y="97414"/>
                </a:lnTo>
                <a:lnTo>
                  <a:pt x="27545" y="58372"/>
                </a:lnTo>
                <a:lnTo>
                  <a:pt x="58414" y="27533"/>
                </a:lnTo>
                <a:lnTo>
                  <a:pt x="97513" y="7280"/>
                </a:lnTo>
                <a:lnTo>
                  <a:pt x="142467" y="0"/>
                </a:lnTo>
                <a:lnTo>
                  <a:pt x="187401" y="7280"/>
                </a:lnTo>
                <a:lnTo>
                  <a:pt x="226452" y="27533"/>
                </a:lnTo>
                <a:lnTo>
                  <a:pt x="257264" y="58372"/>
                </a:lnTo>
                <a:lnTo>
                  <a:pt x="277479" y="97414"/>
                </a:lnTo>
                <a:lnTo>
                  <a:pt x="284741" y="142274"/>
                </a:lnTo>
                <a:lnTo>
                  <a:pt x="277479" y="187228"/>
                </a:lnTo>
                <a:lnTo>
                  <a:pt x="257264" y="226327"/>
                </a:lnTo>
                <a:lnTo>
                  <a:pt x="226452" y="257196"/>
                </a:lnTo>
                <a:lnTo>
                  <a:pt x="187401" y="277459"/>
                </a:lnTo>
                <a:lnTo>
                  <a:pt x="142467" y="284741"/>
                </a:lnTo>
                <a:close/>
              </a:path>
            </a:pathLst>
          </a:custGeom>
          <a:solidFill>
            <a:srgbClr val="A6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205949" y="1827951"/>
            <a:ext cx="169531" cy="1695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12502" y="2630273"/>
            <a:ext cx="2129155" cy="1225550"/>
          </a:xfrm>
          <a:custGeom>
            <a:avLst/>
            <a:gdLst/>
            <a:ahLst/>
            <a:cxnLst/>
            <a:rect l="l" t="t" r="r" b="b"/>
            <a:pathLst>
              <a:path w="2129154" h="1225550">
                <a:moveTo>
                  <a:pt x="1798372" y="642844"/>
                </a:moveTo>
                <a:lnTo>
                  <a:pt x="1041773" y="642844"/>
                </a:lnTo>
                <a:lnTo>
                  <a:pt x="1722796" y="58282"/>
                </a:lnTo>
                <a:lnTo>
                  <a:pt x="1763633" y="29902"/>
                </a:lnTo>
                <a:lnTo>
                  <a:pt x="1808063" y="10801"/>
                </a:lnTo>
                <a:lnTo>
                  <a:pt x="1854658" y="869"/>
                </a:lnTo>
                <a:lnTo>
                  <a:pt x="1901992" y="0"/>
                </a:lnTo>
                <a:lnTo>
                  <a:pt x="1948637" y="8082"/>
                </a:lnTo>
                <a:lnTo>
                  <a:pt x="1993167" y="25009"/>
                </a:lnTo>
                <a:lnTo>
                  <a:pt x="2034153" y="50670"/>
                </a:lnTo>
                <a:lnTo>
                  <a:pt x="2070170" y="84958"/>
                </a:lnTo>
                <a:lnTo>
                  <a:pt x="2098613" y="125796"/>
                </a:lnTo>
                <a:lnTo>
                  <a:pt x="2117763" y="170226"/>
                </a:lnTo>
                <a:lnTo>
                  <a:pt x="2127728" y="216821"/>
                </a:lnTo>
                <a:lnTo>
                  <a:pt x="2128621" y="264155"/>
                </a:lnTo>
                <a:lnTo>
                  <a:pt x="2120552" y="310800"/>
                </a:lnTo>
                <a:lnTo>
                  <a:pt x="2103633" y="355329"/>
                </a:lnTo>
                <a:lnTo>
                  <a:pt x="2077974" y="396316"/>
                </a:lnTo>
                <a:lnTo>
                  <a:pt x="2043686" y="432332"/>
                </a:lnTo>
                <a:lnTo>
                  <a:pt x="1798372" y="642844"/>
                </a:lnTo>
                <a:close/>
              </a:path>
              <a:path w="2129154" h="1225550">
                <a:moveTo>
                  <a:pt x="1119870" y="1225086"/>
                </a:moveTo>
                <a:lnTo>
                  <a:pt x="108291" y="694457"/>
                </a:lnTo>
                <a:lnTo>
                  <a:pt x="71961" y="669791"/>
                </a:lnTo>
                <a:lnTo>
                  <a:pt x="42985" y="638688"/>
                </a:lnTo>
                <a:lnTo>
                  <a:pt x="21346" y="602471"/>
                </a:lnTo>
                <a:lnTo>
                  <a:pt x="7024" y="562465"/>
                </a:lnTo>
                <a:lnTo>
                  <a:pt x="0" y="519992"/>
                </a:lnTo>
                <a:lnTo>
                  <a:pt x="254" y="476378"/>
                </a:lnTo>
                <a:lnTo>
                  <a:pt x="7768" y="432944"/>
                </a:lnTo>
                <a:lnTo>
                  <a:pt x="22523" y="391016"/>
                </a:lnTo>
                <a:lnTo>
                  <a:pt x="44500" y="351916"/>
                </a:lnTo>
                <a:lnTo>
                  <a:pt x="76305" y="314448"/>
                </a:lnTo>
                <a:lnTo>
                  <a:pt x="113544" y="285733"/>
                </a:lnTo>
                <a:lnTo>
                  <a:pt x="155074" y="265607"/>
                </a:lnTo>
                <a:lnTo>
                  <a:pt x="199750" y="253909"/>
                </a:lnTo>
                <a:lnTo>
                  <a:pt x="246429" y="250475"/>
                </a:lnTo>
                <a:lnTo>
                  <a:pt x="293966" y="255142"/>
                </a:lnTo>
                <a:lnTo>
                  <a:pt x="341218" y="267746"/>
                </a:lnTo>
                <a:lnTo>
                  <a:pt x="387041" y="288125"/>
                </a:lnTo>
                <a:lnTo>
                  <a:pt x="1041773" y="642844"/>
                </a:lnTo>
                <a:lnTo>
                  <a:pt x="1798372" y="642844"/>
                </a:lnTo>
                <a:lnTo>
                  <a:pt x="1119870" y="1225086"/>
                </a:lnTo>
                <a:close/>
              </a:path>
            </a:pathLst>
          </a:custGeom>
          <a:solidFill>
            <a:srgbClr val="7E3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19055" y="3384850"/>
            <a:ext cx="751578" cy="25207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04171" y="3564046"/>
            <a:ext cx="220979" cy="1012190"/>
          </a:xfrm>
          <a:custGeom>
            <a:avLst/>
            <a:gdLst/>
            <a:ahLst/>
            <a:cxnLst/>
            <a:rect l="l" t="t" r="r" b="b"/>
            <a:pathLst>
              <a:path w="220979" h="1012189">
                <a:moveTo>
                  <a:pt x="220370" y="1011578"/>
                </a:moveTo>
                <a:lnTo>
                  <a:pt x="138408" y="1011578"/>
                </a:lnTo>
                <a:lnTo>
                  <a:pt x="0" y="1353"/>
                </a:lnTo>
                <a:lnTo>
                  <a:pt x="220370" y="0"/>
                </a:lnTo>
                <a:lnTo>
                  <a:pt x="220370" y="1011578"/>
                </a:lnTo>
                <a:close/>
              </a:path>
            </a:pathLst>
          </a:custGeom>
          <a:solidFill>
            <a:srgbClr val="29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524541" y="3561920"/>
            <a:ext cx="313055" cy="1014094"/>
          </a:xfrm>
          <a:custGeom>
            <a:avLst/>
            <a:gdLst/>
            <a:ahLst/>
            <a:cxnLst/>
            <a:rect l="l" t="t" r="r" b="b"/>
            <a:pathLst>
              <a:path w="313054" h="1014095">
                <a:moveTo>
                  <a:pt x="312771" y="1013704"/>
                </a:moveTo>
                <a:lnTo>
                  <a:pt x="0" y="1013704"/>
                </a:lnTo>
                <a:lnTo>
                  <a:pt x="0" y="2126"/>
                </a:lnTo>
                <a:lnTo>
                  <a:pt x="312771" y="0"/>
                </a:lnTo>
                <a:lnTo>
                  <a:pt x="312771" y="1013704"/>
                </a:lnTo>
                <a:close/>
              </a:path>
            </a:pathLst>
          </a:custGeom>
          <a:solidFill>
            <a:srgbClr val="54B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37313" y="3560374"/>
            <a:ext cx="231140" cy="1015365"/>
          </a:xfrm>
          <a:custGeom>
            <a:avLst/>
            <a:gdLst/>
            <a:ahLst/>
            <a:cxnLst/>
            <a:rect l="l" t="t" r="r" b="b"/>
            <a:pathLst>
              <a:path w="231139" h="1015364">
                <a:moveTo>
                  <a:pt x="67271" y="1015250"/>
                </a:moveTo>
                <a:lnTo>
                  <a:pt x="0" y="1015250"/>
                </a:lnTo>
                <a:lnTo>
                  <a:pt x="0" y="1546"/>
                </a:lnTo>
                <a:lnTo>
                  <a:pt x="230809" y="0"/>
                </a:lnTo>
                <a:lnTo>
                  <a:pt x="67271" y="1015250"/>
                </a:lnTo>
                <a:close/>
              </a:path>
            </a:pathLst>
          </a:custGeom>
          <a:solidFill>
            <a:srgbClr val="29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90427" y="2630466"/>
            <a:ext cx="1530350" cy="1612265"/>
          </a:xfrm>
          <a:custGeom>
            <a:avLst/>
            <a:gdLst/>
            <a:ahLst/>
            <a:cxnLst/>
            <a:rect l="l" t="t" r="r" b="b"/>
            <a:pathLst>
              <a:path w="1530350" h="1612264">
                <a:moveTo>
                  <a:pt x="145272" y="1611896"/>
                </a:moveTo>
                <a:lnTo>
                  <a:pt x="871" y="274788"/>
                </a:lnTo>
                <a:lnTo>
                  <a:pt x="0" y="225048"/>
                </a:lnTo>
                <a:lnTo>
                  <a:pt x="8830" y="177485"/>
                </a:lnTo>
                <a:lnTo>
                  <a:pt x="26482" y="133225"/>
                </a:lnTo>
                <a:lnTo>
                  <a:pt x="52074" y="93393"/>
                </a:lnTo>
                <a:lnTo>
                  <a:pt x="84724" y="59116"/>
                </a:lnTo>
                <a:lnTo>
                  <a:pt x="123552" y="31520"/>
                </a:lnTo>
                <a:lnTo>
                  <a:pt x="167676" y="11729"/>
                </a:lnTo>
                <a:lnTo>
                  <a:pt x="216216" y="871"/>
                </a:lnTo>
                <a:lnTo>
                  <a:pt x="265948" y="0"/>
                </a:lnTo>
                <a:lnTo>
                  <a:pt x="313492" y="8830"/>
                </a:lnTo>
                <a:lnTo>
                  <a:pt x="357728" y="26482"/>
                </a:lnTo>
                <a:lnTo>
                  <a:pt x="397538" y="52074"/>
                </a:lnTo>
                <a:lnTo>
                  <a:pt x="431803" y="84724"/>
                </a:lnTo>
                <a:lnTo>
                  <a:pt x="459403" y="123552"/>
                </a:lnTo>
                <a:lnTo>
                  <a:pt x="479219" y="167676"/>
                </a:lnTo>
                <a:lnTo>
                  <a:pt x="490133" y="216216"/>
                </a:lnTo>
                <a:lnTo>
                  <a:pt x="596645" y="1107170"/>
                </a:lnTo>
                <a:lnTo>
                  <a:pt x="1328803" y="1107170"/>
                </a:lnTo>
                <a:lnTo>
                  <a:pt x="1366484" y="1119849"/>
                </a:lnTo>
                <a:lnTo>
                  <a:pt x="1409754" y="1142518"/>
                </a:lnTo>
                <a:lnTo>
                  <a:pt x="1447890" y="1171235"/>
                </a:lnTo>
                <a:lnTo>
                  <a:pt x="1479940" y="1205346"/>
                </a:lnTo>
                <a:lnTo>
                  <a:pt x="1504949" y="1244196"/>
                </a:lnTo>
                <a:lnTo>
                  <a:pt x="1521963" y="1287130"/>
                </a:lnTo>
                <a:lnTo>
                  <a:pt x="1530029" y="1333494"/>
                </a:lnTo>
                <a:lnTo>
                  <a:pt x="1528194" y="1382633"/>
                </a:lnTo>
                <a:lnTo>
                  <a:pt x="1516280" y="1430035"/>
                </a:lnTo>
                <a:lnTo>
                  <a:pt x="1495622" y="1471558"/>
                </a:lnTo>
                <a:lnTo>
                  <a:pt x="1467316" y="1507105"/>
                </a:lnTo>
                <a:lnTo>
                  <a:pt x="1432458" y="1536579"/>
                </a:lnTo>
                <a:lnTo>
                  <a:pt x="1392146" y="1559882"/>
                </a:lnTo>
                <a:lnTo>
                  <a:pt x="1347475" y="1576916"/>
                </a:lnTo>
                <a:lnTo>
                  <a:pt x="1299543" y="1587586"/>
                </a:lnTo>
                <a:lnTo>
                  <a:pt x="1249444" y="1591792"/>
                </a:lnTo>
                <a:lnTo>
                  <a:pt x="145272" y="1611896"/>
                </a:lnTo>
                <a:close/>
              </a:path>
              <a:path w="1530350" h="1612264">
                <a:moveTo>
                  <a:pt x="1328803" y="1107170"/>
                </a:moveTo>
                <a:lnTo>
                  <a:pt x="596645" y="1107170"/>
                </a:lnTo>
                <a:lnTo>
                  <a:pt x="1319035" y="1103884"/>
                </a:lnTo>
                <a:lnTo>
                  <a:pt x="1328803" y="1107170"/>
                </a:lnTo>
                <a:close/>
              </a:path>
            </a:pathLst>
          </a:custGeom>
          <a:solidFill>
            <a:srgbClr val="7E3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64676" y="2739396"/>
            <a:ext cx="265023" cy="22926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10876" y="3249921"/>
            <a:ext cx="456977" cy="26038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72948" y="1640443"/>
            <a:ext cx="1071245" cy="579120"/>
          </a:xfrm>
          <a:custGeom>
            <a:avLst/>
            <a:gdLst/>
            <a:ahLst/>
            <a:cxnLst/>
            <a:rect l="l" t="t" r="r" b="b"/>
            <a:pathLst>
              <a:path w="1071245" h="579119">
                <a:moveTo>
                  <a:pt x="0" y="578762"/>
                </a:moveTo>
                <a:lnTo>
                  <a:pt x="1070730" y="578762"/>
                </a:lnTo>
                <a:lnTo>
                  <a:pt x="1070730" y="0"/>
                </a:lnTo>
                <a:lnTo>
                  <a:pt x="0" y="0"/>
                </a:lnTo>
                <a:lnTo>
                  <a:pt x="0" y="578762"/>
                </a:lnTo>
                <a:close/>
              </a:path>
            </a:pathLst>
          </a:custGeom>
          <a:solidFill>
            <a:srgbClr val="E31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72941" y="1640456"/>
            <a:ext cx="1071245" cy="579120"/>
          </a:xfrm>
          <a:custGeom>
            <a:avLst/>
            <a:gdLst/>
            <a:ahLst/>
            <a:cxnLst/>
            <a:rect l="l" t="t" r="r" b="b"/>
            <a:pathLst>
              <a:path w="1071245" h="579119">
                <a:moveTo>
                  <a:pt x="0" y="578761"/>
                </a:moveTo>
                <a:lnTo>
                  <a:pt x="1070728" y="578761"/>
                </a:lnTo>
                <a:lnTo>
                  <a:pt x="1070728" y="0"/>
                </a:lnTo>
                <a:lnTo>
                  <a:pt x="0" y="0"/>
                </a:lnTo>
                <a:lnTo>
                  <a:pt x="0" y="578761"/>
                </a:lnTo>
                <a:close/>
              </a:path>
            </a:pathLst>
          </a:custGeom>
          <a:ln w="154643">
            <a:solidFill>
              <a:srgbClr val="23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971854" y="1640443"/>
            <a:ext cx="1071245" cy="579120"/>
          </a:xfrm>
          <a:custGeom>
            <a:avLst/>
            <a:gdLst/>
            <a:ahLst/>
            <a:cxnLst/>
            <a:rect l="l" t="t" r="r" b="b"/>
            <a:pathLst>
              <a:path w="1071245" h="579119">
                <a:moveTo>
                  <a:pt x="0" y="578762"/>
                </a:moveTo>
                <a:lnTo>
                  <a:pt x="1070923" y="578762"/>
                </a:lnTo>
                <a:lnTo>
                  <a:pt x="1070923" y="0"/>
                </a:lnTo>
                <a:lnTo>
                  <a:pt x="0" y="0"/>
                </a:lnTo>
                <a:lnTo>
                  <a:pt x="0" y="578762"/>
                </a:lnTo>
                <a:close/>
              </a:path>
            </a:pathLst>
          </a:custGeom>
          <a:solidFill>
            <a:srgbClr val="54B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971845" y="1640456"/>
            <a:ext cx="1071245" cy="579120"/>
          </a:xfrm>
          <a:custGeom>
            <a:avLst/>
            <a:gdLst/>
            <a:ahLst/>
            <a:cxnLst/>
            <a:rect l="l" t="t" r="r" b="b"/>
            <a:pathLst>
              <a:path w="1071245" h="579119">
                <a:moveTo>
                  <a:pt x="0" y="578761"/>
                </a:moveTo>
                <a:lnTo>
                  <a:pt x="1070921" y="578761"/>
                </a:lnTo>
                <a:lnTo>
                  <a:pt x="1070921" y="0"/>
                </a:lnTo>
                <a:lnTo>
                  <a:pt x="0" y="0"/>
                </a:lnTo>
                <a:lnTo>
                  <a:pt x="0" y="578761"/>
                </a:lnTo>
                <a:close/>
              </a:path>
            </a:pathLst>
          </a:custGeom>
          <a:ln w="154643">
            <a:solidFill>
              <a:srgbClr val="23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43678" y="1810361"/>
            <a:ext cx="428625" cy="144780"/>
          </a:xfrm>
          <a:custGeom>
            <a:avLst/>
            <a:gdLst/>
            <a:ahLst/>
            <a:cxnLst/>
            <a:rect l="l" t="t" r="r" b="b"/>
            <a:pathLst>
              <a:path w="428625" h="144780">
                <a:moveTo>
                  <a:pt x="0" y="144400"/>
                </a:moveTo>
                <a:lnTo>
                  <a:pt x="428175" y="144400"/>
                </a:lnTo>
                <a:lnTo>
                  <a:pt x="428175" y="0"/>
                </a:lnTo>
                <a:lnTo>
                  <a:pt x="0" y="0"/>
                </a:lnTo>
                <a:lnTo>
                  <a:pt x="0" y="144400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314087" y="1448295"/>
            <a:ext cx="3843654" cy="3870960"/>
          </a:xfrm>
          <a:custGeom>
            <a:avLst/>
            <a:gdLst/>
            <a:ahLst/>
            <a:cxnLst/>
            <a:rect l="l" t="t" r="r" b="b"/>
            <a:pathLst>
              <a:path w="3843654" h="3870960">
                <a:moveTo>
                  <a:pt x="3763231" y="3870789"/>
                </a:moveTo>
                <a:lnTo>
                  <a:pt x="79949" y="3870789"/>
                </a:lnTo>
                <a:lnTo>
                  <a:pt x="76410" y="3869002"/>
                </a:lnTo>
                <a:lnTo>
                  <a:pt x="62655" y="3827387"/>
                </a:lnTo>
                <a:lnTo>
                  <a:pt x="56068" y="3786957"/>
                </a:lnTo>
                <a:lnTo>
                  <a:pt x="49711" y="3734250"/>
                </a:lnTo>
                <a:lnTo>
                  <a:pt x="43610" y="3669874"/>
                </a:lnTo>
                <a:lnTo>
                  <a:pt x="37794" y="3594431"/>
                </a:lnTo>
                <a:lnTo>
                  <a:pt x="35000" y="3552749"/>
                </a:lnTo>
                <a:lnTo>
                  <a:pt x="32288" y="3508527"/>
                </a:lnTo>
                <a:lnTo>
                  <a:pt x="29659" y="3461842"/>
                </a:lnTo>
                <a:lnTo>
                  <a:pt x="27119" y="3412768"/>
                </a:lnTo>
                <a:lnTo>
                  <a:pt x="24670" y="3361381"/>
                </a:lnTo>
                <a:lnTo>
                  <a:pt x="22315" y="3307757"/>
                </a:lnTo>
                <a:lnTo>
                  <a:pt x="20058" y="3251971"/>
                </a:lnTo>
                <a:lnTo>
                  <a:pt x="17902" y="3194100"/>
                </a:lnTo>
                <a:lnTo>
                  <a:pt x="15851" y="3134218"/>
                </a:lnTo>
                <a:lnTo>
                  <a:pt x="13908" y="3072401"/>
                </a:lnTo>
                <a:lnTo>
                  <a:pt x="12076" y="3008725"/>
                </a:lnTo>
                <a:lnTo>
                  <a:pt x="10358" y="2943266"/>
                </a:lnTo>
                <a:lnTo>
                  <a:pt x="8759" y="2876099"/>
                </a:lnTo>
                <a:lnTo>
                  <a:pt x="7281" y="2807299"/>
                </a:lnTo>
                <a:lnTo>
                  <a:pt x="5928" y="2736943"/>
                </a:lnTo>
                <a:lnTo>
                  <a:pt x="4703" y="2665105"/>
                </a:lnTo>
                <a:lnTo>
                  <a:pt x="3610" y="2591863"/>
                </a:lnTo>
                <a:lnTo>
                  <a:pt x="2651" y="2517290"/>
                </a:lnTo>
                <a:lnTo>
                  <a:pt x="1831" y="2441463"/>
                </a:lnTo>
                <a:lnTo>
                  <a:pt x="1152" y="2364457"/>
                </a:lnTo>
                <a:lnTo>
                  <a:pt x="619" y="2286348"/>
                </a:lnTo>
                <a:lnTo>
                  <a:pt x="233" y="2207212"/>
                </a:lnTo>
                <a:lnTo>
                  <a:pt x="0" y="2127124"/>
                </a:lnTo>
                <a:lnTo>
                  <a:pt x="0" y="1743858"/>
                </a:lnTo>
                <a:lnTo>
                  <a:pt x="233" y="1663768"/>
                </a:lnTo>
                <a:lnTo>
                  <a:pt x="619" y="1584630"/>
                </a:lnTo>
                <a:lnTo>
                  <a:pt x="1152" y="1506519"/>
                </a:lnTo>
                <a:lnTo>
                  <a:pt x="1831" y="1429510"/>
                </a:lnTo>
                <a:lnTo>
                  <a:pt x="2651" y="1353678"/>
                </a:lnTo>
                <a:lnTo>
                  <a:pt x="3610" y="1279101"/>
                </a:lnTo>
                <a:lnTo>
                  <a:pt x="4703" y="1205853"/>
                </a:lnTo>
                <a:lnTo>
                  <a:pt x="5928" y="1134010"/>
                </a:lnTo>
                <a:lnTo>
                  <a:pt x="7281" y="1063648"/>
                </a:lnTo>
                <a:lnTo>
                  <a:pt x="8759" y="994842"/>
                </a:lnTo>
                <a:lnTo>
                  <a:pt x="10359" y="927668"/>
                </a:lnTo>
                <a:lnTo>
                  <a:pt x="12076" y="862202"/>
                </a:lnTo>
                <a:lnTo>
                  <a:pt x="13908" y="798518"/>
                </a:lnTo>
                <a:lnTo>
                  <a:pt x="15851" y="736694"/>
                </a:lnTo>
                <a:lnTo>
                  <a:pt x="17902" y="676805"/>
                </a:lnTo>
                <a:lnTo>
                  <a:pt x="20058" y="618925"/>
                </a:lnTo>
                <a:lnTo>
                  <a:pt x="22315" y="563132"/>
                </a:lnTo>
                <a:lnTo>
                  <a:pt x="24670" y="509500"/>
                </a:lnTo>
                <a:lnTo>
                  <a:pt x="27119" y="458106"/>
                </a:lnTo>
                <a:lnTo>
                  <a:pt x="29660" y="409024"/>
                </a:lnTo>
                <a:lnTo>
                  <a:pt x="32288" y="362331"/>
                </a:lnTo>
                <a:lnTo>
                  <a:pt x="35000" y="318102"/>
                </a:lnTo>
                <a:lnTo>
                  <a:pt x="37794" y="276412"/>
                </a:lnTo>
                <a:lnTo>
                  <a:pt x="40665" y="237339"/>
                </a:lnTo>
                <a:lnTo>
                  <a:pt x="46627" y="167340"/>
                </a:lnTo>
                <a:lnTo>
                  <a:pt x="52859" y="108711"/>
                </a:lnTo>
                <a:lnTo>
                  <a:pt x="59334" y="62058"/>
                </a:lnTo>
                <a:lnTo>
                  <a:pt x="69445" y="15855"/>
                </a:lnTo>
                <a:lnTo>
                  <a:pt x="79951" y="0"/>
                </a:lnTo>
                <a:lnTo>
                  <a:pt x="3763231" y="0"/>
                </a:lnTo>
                <a:lnTo>
                  <a:pt x="3780586" y="43411"/>
                </a:lnTo>
                <a:lnTo>
                  <a:pt x="3787186" y="83850"/>
                </a:lnTo>
                <a:lnTo>
                  <a:pt x="3793552" y="136567"/>
                </a:lnTo>
                <a:lnTo>
                  <a:pt x="3799657" y="200956"/>
                </a:lnTo>
                <a:lnTo>
                  <a:pt x="3805474" y="276412"/>
                </a:lnTo>
                <a:lnTo>
                  <a:pt x="3808267" y="318102"/>
                </a:lnTo>
                <a:lnTo>
                  <a:pt x="3810978" y="362331"/>
                </a:lnTo>
                <a:lnTo>
                  <a:pt x="3813603" y="409024"/>
                </a:lnTo>
                <a:lnTo>
                  <a:pt x="3816141" y="458106"/>
                </a:lnTo>
                <a:lnTo>
                  <a:pt x="3818587" y="509500"/>
                </a:lnTo>
                <a:lnTo>
                  <a:pt x="3820938" y="563132"/>
                </a:lnTo>
                <a:lnTo>
                  <a:pt x="3823190" y="618925"/>
                </a:lnTo>
                <a:lnTo>
                  <a:pt x="3825341" y="676805"/>
                </a:lnTo>
                <a:lnTo>
                  <a:pt x="3827388" y="736694"/>
                </a:lnTo>
                <a:lnTo>
                  <a:pt x="3829326" y="798518"/>
                </a:lnTo>
                <a:lnTo>
                  <a:pt x="3831153" y="862202"/>
                </a:lnTo>
                <a:lnTo>
                  <a:pt x="3832865" y="927668"/>
                </a:lnTo>
                <a:lnTo>
                  <a:pt x="3834459" y="994842"/>
                </a:lnTo>
                <a:lnTo>
                  <a:pt x="3835931" y="1063648"/>
                </a:lnTo>
                <a:lnTo>
                  <a:pt x="3837279" y="1134010"/>
                </a:lnTo>
                <a:lnTo>
                  <a:pt x="3838500" y="1205853"/>
                </a:lnTo>
                <a:lnTo>
                  <a:pt x="3839589" y="1279101"/>
                </a:lnTo>
                <a:lnTo>
                  <a:pt x="3840543" y="1353678"/>
                </a:lnTo>
                <a:lnTo>
                  <a:pt x="3841360" y="1429510"/>
                </a:lnTo>
                <a:lnTo>
                  <a:pt x="3842035" y="1506519"/>
                </a:lnTo>
                <a:lnTo>
                  <a:pt x="3842567" y="1584630"/>
                </a:lnTo>
                <a:lnTo>
                  <a:pt x="3842950" y="1663768"/>
                </a:lnTo>
                <a:lnTo>
                  <a:pt x="3843183" y="1743858"/>
                </a:lnTo>
                <a:lnTo>
                  <a:pt x="3843183" y="2127124"/>
                </a:lnTo>
                <a:lnTo>
                  <a:pt x="3842950" y="2207212"/>
                </a:lnTo>
                <a:lnTo>
                  <a:pt x="3842567" y="2286348"/>
                </a:lnTo>
                <a:lnTo>
                  <a:pt x="3842035" y="2364457"/>
                </a:lnTo>
                <a:lnTo>
                  <a:pt x="3841360" y="2441463"/>
                </a:lnTo>
                <a:lnTo>
                  <a:pt x="3840543" y="2517290"/>
                </a:lnTo>
                <a:lnTo>
                  <a:pt x="3839589" y="2591863"/>
                </a:lnTo>
                <a:lnTo>
                  <a:pt x="3838500" y="2665106"/>
                </a:lnTo>
                <a:lnTo>
                  <a:pt x="3837279" y="2736943"/>
                </a:lnTo>
                <a:lnTo>
                  <a:pt x="3835931" y="2807299"/>
                </a:lnTo>
                <a:lnTo>
                  <a:pt x="3834459" y="2876099"/>
                </a:lnTo>
                <a:lnTo>
                  <a:pt x="3832865" y="2943266"/>
                </a:lnTo>
                <a:lnTo>
                  <a:pt x="3831153" y="3008726"/>
                </a:lnTo>
                <a:lnTo>
                  <a:pt x="3829326" y="3072401"/>
                </a:lnTo>
                <a:lnTo>
                  <a:pt x="3827388" y="3134218"/>
                </a:lnTo>
                <a:lnTo>
                  <a:pt x="3825341" y="3194100"/>
                </a:lnTo>
                <a:lnTo>
                  <a:pt x="3823190" y="3251972"/>
                </a:lnTo>
                <a:lnTo>
                  <a:pt x="3820938" y="3307757"/>
                </a:lnTo>
                <a:lnTo>
                  <a:pt x="3818587" y="3361381"/>
                </a:lnTo>
                <a:lnTo>
                  <a:pt x="3816141" y="3412768"/>
                </a:lnTo>
                <a:lnTo>
                  <a:pt x="3813603" y="3461842"/>
                </a:lnTo>
                <a:lnTo>
                  <a:pt x="3810978" y="3508528"/>
                </a:lnTo>
                <a:lnTo>
                  <a:pt x="3808267" y="3552749"/>
                </a:lnTo>
                <a:lnTo>
                  <a:pt x="3805474" y="3594431"/>
                </a:lnTo>
                <a:lnTo>
                  <a:pt x="3802603" y="3633498"/>
                </a:lnTo>
                <a:lnTo>
                  <a:pt x="3796639" y="3703483"/>
                </a:lnTo>
                <a:lnTo>
                  <a:pt x="3790400" y="3762101"/>
                </a:lnTo>
                <a:lnTo>
                  <a:pt x="3783914" y="3808745"/>
                </a:lnTo>
                <a:lnTo>
                  <a:pt x="3773777" y="3854938"/>
                </a:lnTo>
                <a:lnTo>
                  <a:pt x="3763231" y="3870789"/>
                </a:lnTo>
                <a:close/>
              </a:path>
              <a:path w="3843654" h="3870960">
                <a:moveTo>
                  <a:pt x="79951" y="3870789"/>
                </a:moveTo>
                <a:close/>
              </a:path>
            </a:pathLst>
          </a:custGeom>
          <a:solidFill>
            <a:srgbClr val="E98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84672" y="5312126"/>
            <a:ext cx="4705985" cy="683260"/>
          </a:xfrm>
          <a:custGeom>
            <a:avLst/>
            <a:gdLst/>
            <a:ahLst/>
            <a:cxnLst/>
            <a:rect l="l" t="t" r="r" b="b"/>
            <a:pathLst>
              <a:path w="4705984" h="683260">
                <a:moveTo>
                  <a:pt x="4705684" y="683148"/>
                </a:moveTo>
                <a:lnTo>
                  <a:pt x="0" y="675996"/>
                </a:lnTo>
                <a:lnTo>
                  <a:pt x="502406" y="0"/>
                </a:lnTo>
                <a:lnTo>
                  <a:pt x="4192646" y="6958"/>
                </a:lnTo>
                <a:lnTo>
                  <a:pt x="4705684" y="683148"/>
                </a:lnTo>
                <a:close/>
              </a:path>
            </a:pathLst>
          </a:custGeom>
          <a:solidFill>
            <a:srgbClr val="F1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865341" y="5754607"/>
            <a:ext cx="4740910" cy="1269365"/>
          </a:xfrm>
          <a:custGeom>
            <a:avLst/>
            <a:gdLst/>
            <a:ahLst/>
            <a:cxnLst/>
            <a:rect l="l" t="t" r="r" b="b"/>
            <a:pathLst>
              <a:path w="4740909" h="1269365">
                <a:moveTo>
                  <a:pt x="4170802" y="1268870"/>
                </a:moveTo>
                <a:lnTo>
                  <a:pt x="569870" y="1268870"/>
                </a:lnTo>
                <a:lnTo>
                  <a:pt x="507983" y="1267013"/>
                </a:lnTo>
                <a:lnTo>
                  <a:pt x="447976" y="1261574"/>
                </a:lnTo>
                <a:lnTo>
                  <a:pt x="390202" y="1252750"/>
                </a:lnTo>
                <a:lnTo>
                  <a:pt x="335017" y="1240735"/>
                </a:lnTo>
                <a:lnTo>
                  <a:pt x="282773" y="1225726"/>
                </a:lnTo>
                <a:lnTo>
                  <a:pt x="233824" y="1207921"/>
                </a:lnTo>
                <a:lnTo>
                  <a:pt x="188526" y="1187514"/>
                </a:lnTo>
                <a:lnTo>
                  <a:pt x="147231" y="1164702"/>
                </a:lnTo>
                <a:lnTo>
                  <a:pt x="110293" y="1139682"/>
                </a:lnTo>
                <a:lnTo>
                  <a:pt x="78067" y="1112649"/>
                </a:lnTo>
                <a:lnTo>
                  <a:pt x="50907" y="1083800"/>
                </a:lnTo>
                <a:lnTo>
                  <a:pt x="13198" y="1021437"/>
                </a:lnTo>
                <a:lnTo>
                  <a:pt x="0" y="954165"/>
                </a:lnTo>
                <a:lnTo>
                  <a:pt x="0" y="314704"/>
                </a:lnTo>
                <a:lnTo>
                  <a:pt x="13198" y="247431"/>
                </a:lnTo>
                <a:lnTo>
                  <a:pt x="50907" y="185069"/>
                </a:lnTo>
                <a:lnTo>
                  <a:pt x="78067" y="156220"/>
                </a:lnTo>
                <a:lnTo>
                  <a:pt x="110293" y="129187"/>
                </a:lnTo>
                <a:lnTo>
                  <a:pt x="147231" y="104167"/>
                </a:lnTo>
                <a:lnTo>
                  <a:pt x="188526" y="81355"/>
                </a:lnTo>
                <a:lnTo>
                  <a:pt x="233824" y="60948"/>
                </a:lnTo>
                <a:lnTo>
                  <a:pt x="282773" y="43142"/>
                </a:lnTo>
                <a:lnTo>
                  <a:pt x="335017" y="28134"/>
                </a:lnTo>
                <a:lnTo>
                  <a:pt x="390202" y="16119"/>
                </a:lnTo>
                <a:lnTo>
                  <a:pt x="447976" y="7294"/>
                </a:lnTo>
                <a:lnTo>
                  <a:pt x="507983" y="1855"/>
                </a:lnTo>
                <a:lnTo>
                  <a:pt x="569871" y="0"/>
                </a:lnTo>
                <a:lnTo>
                  <a:pt x="4170802" y="0"/>
                </a:lnTo>
                <a:lnTo>
                  <a:pt x="4232692" y="1856"/>
                </a:lnTo>
                <a:lnTo>
                  <a:pt x="4292706" y="7295"/>
                </a:lnTo>
                <a:lnTo>
                  <a:pt x="4350490" y="16120"/>
                </a:lnTo>
                <a:lnTo>
                  <a:pt x="4405690" y="28135"/>
                </a:lnTo>
                <a:lnTo>
                  <a:pt x="4457950" y="43143"/>
                </a:lnTo>
                <a:lnTo>
                  <a:pt x="4506916" y="60949"/>
                </a:lnTo>
                <a:lnTo>
                  <a:pt x="4552234" y="81355"/>
                </a:lnTo>
                <a:lnTo>
                  <a:pt x="4593548" y="104167"/>
                </a:lnTo>
                <a:lnTo>
                  <a:pt x="4630504" y="129188"/>
                </a:lnTo>
                <a:lnTo>
                  <a:pt x="4662748" y="156221"/>
                </a:lnTo>
                <a:lnTo>
                  <a:pt x="4689925" y="185070"/>
                </a:lnTo>
                <a:lnTo>
                  <a:pt x="4727658" y="247432"/>
                </a:lnTo>
                <a:lnTo>
                  <a:pt x="4740866" y="314704"/>
                </a:lnTo>
                <a:lnTo>
                  <a:pt x="4740866" y="954165"/>
                </a:lnTo>
                <a:lnTo>
                  <a:pt x="4737505" y="988317"/>
                </a:lnTo>
                <a:lnTo>
                  <a:pt x="4711680" y="1053330"/>
                </a:lnTo>
                <a:lnTo>
                  <a:pt x="4662748" y="1112649"/>
                </a:lnTo>
                <a:lnTo>
                  <a:pt x="4630504" y="1139682"/>
                </a:lnTo>
                <a:lnTo>
                  <a:pt x="4593548" y="1164702"/>
                </a:lnTo>
                <a:lnTo>
                  <a:pt x="4552234" y="1187514"/>
                </a:lnTo>
                <a:lnTo>
                  <a:pt x="4506916" y="1207921"/>
                </a:lnTo>
                <a:lnTo>
                  <a:pt x="4457950" y="1225726"/>
                </a:lnTo>
                <a:lnTo>
                  <a:pt x="4405690" y="1240735"/>
                </a:lnTo>
                <a:lnTo>
                  <a:pt x="4350490" y="1252750"/>
                </a:lnTo>
                <a:lnTo>
                  <a:pt x="4292706" y="1261574"/>
                </a:lnTo>
                <a:lnTo>
                  <a:pt x="4232692" y="1267013"/>
                </a:lnTo>
                <a:lnTo>
                  <a:pt x="4170802" y="1268870"/>
                </a:lnTo>
                <a:close/>
              </a:path>
            </a:pathLst>
          </a:custGeom>
          <a:solidFill>
            <a:srgbClr val="DF87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191197" y="1225412"/>
            <a:ext cx="581660" cy="1303020"/>
          </a:xfrm>
          <a:custGeom>
            <a:avLst/>
            <a:gdLst/>
            <a:ahLst/>
            <a:cxnLst/>
            <a:rect l="l" t="t" r="r" b="b"/>
            <a:pathLst>
              <a:path w="581659" h="1303020">
                <a:moveTo>
                  <a:pt x="290541" y="1302699"/>
                </a:moveTo>
                <a:lnTo>
                  <a:pt x="243605" y="1298874"/>
                </a:lnTo>
                <a:lnTo>
                  <a:pt x="199010" y="1287809"/>
                </a:lnTo>
                <a:lnTo>
                  <a:pt x="157368" y="1270114"/>
                </a:lnTo>
                <a:lnTo>
                  <a:pt x="119292" y="1246401"/>
                </a:lnTo>
                <a:lnTo>
                  <a:pt x="85393" y="1217281"/>
                </a:lnTo>
                <a:lnTo>
                  <a:pt x="56284" y="1183365"/>
                </a:lnTo>
                <a:lnTo>
                  <a:pt x="32578" y="1145263"/>
                </a:lnTo>
                <a:lnTo>
                  <a:pt x="14887" y="1103589"/>
                </a:lnTo>
                <a:lnTo>
                  <a:pt x="3823" y="1058952"/>
                </a:lnTo>
                <a:lnTo>
                  <a:pt x="0" y="1011964"/>
                </a:lnTo>
                <a:lnTo>
                  <a:pt x="0" y="290540"/>
                </a:lnTo>
                <a:lnTo>
                  <a:pt x="3824" y="243558"/>
                </a:lnTo>
                <a:lnTo>
                  <a:pt x="14887" y="198936"/>
                </a:lnTo>
                <a:lnTo>
                  <a:pt x="32578" y="157283"/>
                </a:lnTo>
                <a:lnTo>
                  <a:pt x="56284" y="119208"/>
                </a:lnTo>
                <a:lnTo>
                  <a:pt x="85393" y="85321"/>
                </a:lnTo>
                <a:lnTo>
                  <a:pt x="119292" y="56229"/>
                </a:lnTo>
                <a:lnTo>
                  <a:pt x="157368" y="32542"/>
                </a:lnTo>
                <a:lnTo>
                  <a:pt x="199010" y="14869"/>
                </a:lnTo>
                <a:lnTo>
                  <a:pt x="243605" y="3818"/>
                </a:lnTo>
                <a:lnTo>
                  <a:pt x="290541" y="0"/>
                </a:lnTo>
                <a:lnTo>
                  <a:pt x="337529" y="3818"/>
                </a:lnTo>
                <a:lnTo>
                  <a:pt x="382166" y="14869"/>
                </a:lnTo>
                <a:lnTo>
                  <a:pt x="423840" y="32542"/>
                </a:lnTo>
                <a:lnTo>
                  <a:pt x="461941" y="56229"/>
                </a:lnTo>
                <a:lnTo>
                  <a:pt x="495858" y="85321"/>
                </a:lnTo>
                <a:lnTo>
                  <a:pt x="524978" y="119208"/>
                </a:lnTo>
                <a:lnTo>
                  <a:pt x="548691" y="157283"/>
                </a:lnTo>
                <a:lnTo>
                  <a:pt x="566386" y="198936"/>
                </a:lnTo>
                <a:lnTo>
                  <a:pt x="577451" y="243558"/>
                </a:lnTo>
                <a:lnTo>
                  <a:pt x="581275" y="290540"/>
                </a:lnTo>
                <a:lnTo>
                  <a:pt x="581275" y="1011964"/>
                </a:lnTo>
                <a:lnTo>
                  <a:pt x="577451" y="1058952"/>
                </a:lnTo>
                <a:lnTo>
                  <a:pt x="566386" y="1103589"/>
                </a:lnTo>
                <a:lnTo>
                  <a:pt x="548691" y="1145264"/>
                </a:lnTo>
                <a:lnTo>
                  <a:pt x="524978" y="1183365"/>
                </a:lnTo>
                <a:lnTo>
                  <a:pt x="495857" y="1217281"/>
                </a:lnTo>
                <a:lnTo>
                  <a:pt x="461941" y="1246401"/>
                </a:lnTo>
                <a:lnTo>
                  <a:pt x="423840" y="1270115"/>
                </a:lnTo>
                <a:lnTo>
                  <a:pt x="382165" y="1287809"/>
                </a:lnTo>
                <a:lnTo>
                  <a:pt x="337528" y="1298874"/>
                </a:lnTo>
                <a:lnTo>
                  <a:pt x="290541" y="1302699"/>
                </a:lnTo>
                <a:close/>
              </a:path>
            </a:pathLst>
          </a:custGeom>
          <a:solidFill>
            <a:srgbClr val="782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272193" y="1406928"/>
            <a:ext cx="419100" cy="939800"/>
          </a:xfrm>
          <a:custGeom>
            <a:avLst/>
            <a:gdLst/>
            <a:ahLst/>
            <a:cxnLst/>
            <a:rect l="l" t="t" r="r" b="b"/>
            <a:pathLst>
              <a:path w="419100" h="939800">
                <a:moveTo>
                  <a:pt x="209545" y="939474"/>
                </a:moveTo>
                <a:lnTo>
                  <a:pt x="161661" y="933913"/>
                </a:lnTo>
                <a:lnTo>
                  <a:pt x="117618" y="918085"/>
                </a:lnTo>
                <a:lnTo>
                  <a:pt x="78702" y="893276"/>
                </a:lnTo>
                <a:lnTo>
                  <a:pt x="46197" y="860771"/>
                </a:lnTo>
                <a:lnTo>
                  <a:pt x="21388" y="821855"/>
                </a:lnTo>
                <a:lnTo>
                  <a:pt x="5561" y="777812"/>
                </a:lnTo>
                <a:lnTo>
                  <a:pt x="0" y="729929"/>
                </a:lnTo>
                <a:lnTo>
                  <a:pt x="0" y="209545"/>
                </a:lnTo>
                <a:lnTo>
                  <a:pt x="5561" y="161661"/>
                </a:lnTo>
                <a:lnTo>
                  <a:pt x="21389" y="117618"/>
                </a:lnTo>
                <a:lnTo>
                  <a:pt x="46197" y="78702"/>
                </a:lnTo>
                <a:lnTo>
                  <a:pt x="78702" y="46197"/>
                </a:lnTo>
                <a:lnTo>
                  <a:pt x="117619" y="21388"/>
                </a:lnTo>
                <a:lnTo>
                  <a:pt x="161661" y="5561"/>
                </a:lnTo>
                <a:lnTo>
                  <a:pt x="209545" y="0"/>
                </a:lnTo>
                <a:lnTo>
                  <a:pt x="257490" y="5561"/>
                </a:lnTo>
                <a:lnTo>
                  <a:pt x="301556" y="21388"/>
                </a:lnTo>
                <a:lnTo>
                  <a:pt x="340469" y="46197"/>
                </a:lnTo>
                <a:lnTo>
                  <a:pt x="372953" y="78702"/>
                </a:lnTo>
                <a:lnTo>
                  <a:pt x="397735" y="117618"/>
                </a:lnTo>
                <a:lnTo>
                  <a:pt x="413539" y="161661"/>
                </a:lnTo>
                <a:lnTo>
                  <a:pt x="419090" y="209545"/>
                </a:lnTo>
                <a:lnTo>
                  <a:pt x="419090" y="729929"/>
                </a:lnTo>
                <a:lnTo>
                  <a:pt x="413539" y="777813"/>
                </a:lnTo>
                <a:lnTo>
                  <a:pt x="397735" y="821855"/>
                </a:lnTo>
                <a:lnTo>
                  <a:pt x="372953" y="860771"/>
                </a:lnTo>
                <a:lnTo>
                  <a:pt x="340468" y="893276"/>
                </a:lnTo>
                <a:lnTo>
                  <a:pt x="301556" y="918085"/>
                </a:lnTo>
                <a:lnTo>
                  <a:pt x="257489" y="933913"/>
                </a:lnTo>
                <a:lnTo>
                  <a:pt x="209545" y="939474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26140" y="1225412"/>
            <a:ext cx="581660" cy="1303020"/>
          </a:xfrm>
          <a:custGeom>
            <a:avLst/>
            <a:gdLst/>
            <a:ahLst/>
            <a:cxnLst/>
            <a:rect l="l" t="t" r="r" b="b"/>
            <a:pathLst>
              <a:path w="581659" h="1303020">
                <a:moveTo>
                  <a:pt x="290734" y="1302699"/>
                </a:moveTo>
                <a:lnTo>
                  <a:pt x="243746" y="1298874"/>
                </a:lnTo>
                <a:lnTo>
                  <a:pt x="199109" y="1287809"/>
                </a:lnTo>
                <a:lnTo>
                  <a:pt x="157435" y="1270114"/>
                </a:lnTo>
                <a:lnTo>
                  <a:pt x="119333" y="1246401"/>
                </a:lnTo>
                <a:lnTo>
                  <a:pt x="85417" y="1217281"/>
                </a:lnTo>
                <a:lnTo>
                  <a:pt x="56297" y="1183365"/>
                </a:lnTo>
                <a:lnTo>
                  <a:pt x="32584" y="1145263"/>
                </a:lnTo>
                <a:lnTo>
                  <a:pt x="14889" y="1103589"/>
                </a:lnTo>
                <a:lnTo>
                  <a:pt x="3824" y="1058952"/>
                </a:lnTo>
                <a:lnTo>
                  <a:pt x="0" y="1011964"/>
                </a:lnTo>
                <a:lnTo>
                  <a:pt x="0" y="290540"/>
                </a:lnTo>
                <a:lnTo>
                  <a:pt x="3824" y="243558"/>
                </a:lnTo>
                <a:lnTo>
                  <a:pt x="14889" y="198936"/>
                </a:lnTo>
                <a:lnTo>
                  <a:pt x="32584" y="157283"/>
                </a:lnTo>
                <a:lnTo>
                  <a:pt x="56297" y="119208"/>
                </a:lnTo>
                <a:lnTo>
                  <a:pt x="85417" y="85321"/>
                </a:lnTo>
                <a:lnTo>
                  <a:pt x="119334" y="56229"/>
                </a:lnTo>
                <a:lnTo>
                  <a:pt x="157435" y="32542"/>
                </a:lnTo>
                <a:lnTo>
                  <a:pt x="199110" y="14869"/>
                </a:lnTo>
                <a:lnTo>
                  <a:pt x="243746" y="3818"/>
                </a:lnTo>
                <a:lnTo>
                  <a:pt x="290734" y="0"/>
                </a:lnTo>
                <a:lnTo>
                  <a:pt x="337717" y="3818"/>
                </a:lnTo>
                <a:lnTo>
                  <a:pt x="382339" y="14869"/>
                </a:lnTo>
                <a:lnTo>
                  <a:pt x="423992" y="32542"/>
                </a:lnTo>
                <a:lnTo>
                  <a:pt x="462066" y="56229"/>
                </a:lnTo>
                <a:lnTo>
                  <a:pt x="495954" y="85321"/>
                </a:lnTo>
                <a:lnTo>
                  <a:pt x="525046" y="119208"/>
                </a:lnTo>
                <a:lnTo>
                  <a:pt x="548733" y="157283"/>
                </a:lnTo>
                <a:lnTo>
                  <a:pt x="566406" y="198936"/>
                </a:lnTo>
                <a:lnTo>
                  <a:pt x="577457" y="243558"/>
                </a:lnTo>
                <a:lnTo>
                  <a:pt x="581275" y="290540"/>
                </a:lnTo>
                <a:lnTo>
                  <a:pt x="581275" y="1011964"/>
                </a:lnTo>
                <a:lnTo>
                  <a:pt x="577457" y="1058952"/>
                </a:lnTo>
                <a:lnTo>
                  <a:pt x="566406" y="1103589"/>
                </a:lnTo>
                <a:lnTo>
                  <a:pt x="548733" y="1145264"/>
                </a:lnTo>
                <a:lnTo>
                  <a:pt x="525046" y="1183365"/>
                </a:lnTo>
                <a:lnTo>
                  <a:pt x="495954" y="1217281"/>
                </a:lnTo>
                <a:lnTo>
                  <a:pt x="462066" y="1246401"/>
                </a:lnTo>
                <a:lnTo>
                  <a:pt x="423991" y="1270115"/>
                </a:lnTo>
                <a:lnTo>
                  <a:pt x="382339" y="1287809"/>
                </a:lnTo>
                <a:lnTo>
                  <a:pt x="337716" y="1298874"/>
                </a:lnTo>
                <a:lnTo>
                  <a:pt x="290734" y="1302699"/>
                </a:lnTo>
                <a:close/>
              </a:path>
            </a:pathLst>
          </a:custGeom>
          <a:solidFill>
            <a:srgbClr val="782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807329" y="1406928"/>
            <a:ext cx="419100" cy="939800"/>
          </a:xfrm>
          <a:custGeom>
            <a:avLst/>
            <a:gdLst/>
            <a:ahLst/>
            <a:cxnLst/>
            <a:rect l="l" t="t" r="r" b="b"/>
            <a:pathLst>
              <a:path w="419100" h="939800">
                <a:moveTo>
                  <a:pt x="209545" y="939474"/>
                </a:moveTo>
                <a:lnTo>
                  <a:pt x="161600" y="933913"/>
                </a:lnTo>
                <a:lnTo>
                  <a:pt x="117534" y="918085"/>
                </a:lnTo>
                <a:lnTo>
                  <a:pt x="78621" y="893276"/>
                </a:lnTo>
                <a:lnTo>
                  <a:pt x="46136" y="860771"/>
                </a:lnTo>
                <a:lnTo>
                  <a:pt x="21355" y="821855"/>
                </a:lnTo>
                <a:lnTo>
                  <a:pt x="5551" y="777812"/>
                </a:lnTo>
                <a:lnTo>
                  <a:pt x="0" y="729929"/>
                </a:lnTo>
                <a:lnTo>
                  <a:pt x="0" y="209545"/>
                </a:lnTo>
                <a:lnTo>
                  <a:pt x="5551" y="161661"/>
                </a:lnTo>
                <a:lnTo>
                  <a:pt x="21355" y="117618"/>
                </a:lnTo>
                <a:lnTo>
                  <a:pt x="46136" y="78702"/>
                </a:lnTo>
                <a:lnTo>
                  <a:pt x="78621" y="46197"/>
                </a:lnTo>
                <a:lnTo>
                  <a:pt x="117534" y="21388"/>
                </a:lnTo>
                <a:lnTo>
                  <a:pt x="161600" y="5561"/>
                </a:lnTo>
                <a:lnTo>
                  <a:pt x="209545" y="0"/>
                </a:lnTo>
                <a:lnTo>
                  <a:pt x="257429" y="5561"/>
                </a:lnTo>
                <a:lnTo>
                  <a:pt x="301471" y="21388"/>
                </a:lnTo>
                <a:lnTo>
                  <a:pt x="340388" y="46197"/>
                </a:lnTo>
                <a:lnTo>
                  <a:pt x="372893" y="78702"/>
                </a:lnTo>
                <a:lnTo>
                  <a:pt x="397701" y="117618"/>
                </a:lnTo>
                <a:lnTo>
                  <a:pt x="413529" y="161661"/>
                </a:lnTo>
                <a:lnTo>
                  <a:pt x="419090" y="209545"/>
                </a:lnTo>
                <a:lnTo>
                  <a:pt x="419090" y="729929"/>
                </a:lnTo>
                <a:lnTo>
                  <a:pt x="413529" y="777813"/>
                </a:lnTo>
                <a:lnTo>
                  <a:pt x="397701" y="821855"/>
                </a:lnTo>
                <a:lnTo>
                  <a:pt x="372892" y="860771"/>
                </a:lnTo>
                <a:lnTo>
                  <a:pt x="340387" y="893276"/>
                </a:lnTo>
                <a:lnTo>
                  <a:pt x="301471" y="918085"/>
                </a:lnTo>
                <a:lnTo>
                  <a:pt x="257429" y="933913"/>
                </a:lnTo>
                <a:lnTo>
                  <a:pt x="209545" y="939474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726176" y="5597543"/>
            <a:ext cx="1421130" cy="1970405"/>
          </a:xfrm>
          <a:custGeom>
            <a:avLst/>
            <a:gdLst/>
            <a:ahLst/>
            <a:cxnLst/>
            <a:rect l="l" t="t" r="r" b="b"/>
            <a:pathLst>
              <a:path w="1421129" h="1970404">
                <a:moveTo>
                  <a:pt x="1071214" y="1969844"/>
                </a:moveTo>
                <a:lnTo>
                  <a:pt x="1023515" y="1954522"/>
                </a:lnTo>
                <a:lnTo>
                  <a:pt x="968163" y="1915796"/>
                </a:lnTo>
                <a:lnTo>
                  <a:pt x="933258" y="1889269"/>
                </a:lnTo>
                <a:lnTo>
                  <a:pt x="891209" y="1858827"/>
                </a:lnTo>
                <a:lnTo>
                  <a:pt x="840272" y="1825114"/>
                </a:lnTo>
                <a:lnTo>
                  <a:pt x="204870" y="1425934"/>
                </a:lnTo>
                <a:lnTo>
                  <a:pt x="1704" y="366222"/>
                </a:lnTo>
                <a:lnTo>
                  <a:pt x="2551" y="323670"/>
                </a:lnTo>
                <a:lnTo>
                  <a:pt x="19596" y="278655"/>
                </a:lnTo>
                <a:lnTo>
                  <a:pt x="51187" y="232617"/>
                </a:lnTo>
                <a:lnTo>
                  <a:pt x="95670" y="186995"/>
                </a:lnTo>
                <a:lnTo>
                  <a:pt x="151394" y="143228"/>
                </a:lnTo>
                <a:lnTo>
                  <a:pt x="216706" y="102756"/>
                </a:lnTo>
                <a:lnTo>
                  <a:pt x="252441" y="84205"/>
                </a:lnTo>
                <a:lnTo>
                  <a:pt x="289954" y="67018"/>
                </a:lnTo>
                <a:lnTo>
                  <a:pt x="329037" y="51374"/>
                </a:lnTo>
                <a:lnTo>
                  <a:pt x="369485" y="37454"/>
                </a:lnTo>
                <a:lnTo>
                  <a:pt x="411090" y="25436"/>
                </a:lnTo>
                <a:lnTo>
                  <a:pt x="453646" y="15503"/>
                </a:lnTo>
                <a:lnTo>
                  <a:pt x="496947" y="7832"/>
                </a:lnTo>
                <a:lnTo>
                  <a:pt x="540786" y="2604"/>
                </a:lnTo>
                <a:lnTo>
                  <a:pt x="584956" y="0"/>
                </a:lnTo>
                <a:lnTo>
                  <a:pt x="629252" y="198"/>
                </a:lnTo>
                <a:lnTo>
                  <a:pt x="673465" y="3379"/>
                </a:lnTo>
                <a:lnTo>
                  <a:pt x="717391" y="9723"/>
                </a:lnTo>
                <a:lnTo>
                  <a:pt x="760821" y="19409"/>
                </a:lnTo>
                <a:lnTo>
                  <a:pt x="803551" y="32619"/>
                </a:lnTo>
                <a:lnTo>
                  <a:pt x="845372" y="49531"/>
                </a:lnTo>
                <a:lnTo>
                  <a:pt x="886079" y="70325"/>
                </a:lnTo>
                <a:lnTo>
                  <a:pt x="925465" y="95182"/>
                </a:lnTo>
                <a:lnTo>
                  <a:pt x="963324" y="124281"/>
                </a:lnTo>
                <a:lnTo>
                  <a:pt x="999448" y="157803"/>
                </a:lnTo>
                <a:lnTo>
                  <a:pt x="1033632" y="195926"/>
                </a:lnTo>
                <a:lnTo>
                  <a:pt x="1065669" y="238832"/>
                </a:lnTo>
                <a:lnTo>
                  <a:pt x="808570" y="949237"/>
                </a:lnTo>
                <a:lnTo>
                  <a:pt x="1295318" y="1463629"/>
                </a:lnTo>
                <a:lnTo>
                  <a:pt x="1336689" y="1508671"/>
                </a:lnTo>
                <a:lnTo>
                  <a:pt x="1369927" y="1548547"/>
                </a:lnTo>
                <a:lnTo>
                  <a:pt x="1395004" y="1584208"/>
                </a:lnTo>
                <a:lnTo>
                  <a:pt x="1420554" y="1646672"/>
                </a:lnTo>
                <a:lnTo>
                  <a:pt x="1420968" y="1675373"/>
                </a:lnTo>
                <a:lnTo>
                  <a:pt x="1413102" y="1703651"/>
                </a:lnTo>
                <a:lnTo>
                  <a:pt x="1372411" y="1762733"/>
                </a:lnTo>
                <a:lnTo>
                  <a:pt x="1339528" y="1795433"/>
                </a:lnTo>
                <a:lnTo>
                  <a:pt x="1298246" y="1831504"/>
                </a:lnTo>
                <a:lnTo>
                  <a:pt x="1248537" y="1871894"/>
                </a:lnTo>
                <a:lnTo>
                  <a:pt x="1199461" y="1909636"/>
                </a:lnTo>
                <a:lnTo>
                  <a:pt x="1158934" y="1937657"/>
                </a:lnTo>
                <a:lnTo>
                  <a:pt x="1125213" y="1956602"/>
                </a:lnTo>
                <a:lnTo>
                  <a:pt x="1096555" y="1967116"/>
                </a:lnTo>
                <a:lnTo>
                  <a:pt x="1071214" y="1969844"/>
                </a:lnTo>
                <a:close/>
              </a:path>
            </a:pathLst>
          </a:custGeom>
          <a:solidFill>
            <a:srgbClr val="772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351470" y="5597543"/>
            <a:ext cx="1421130" cy="1970405"/>
          </a:xfrm>
          <a:custGeom>
            <a:avLst/>
            <a:gdLst/>
            <a:ahLst/>
            <a:cxnLst/>
            <a:rect l="l" t="t" r="r" b="b"/>
            <a:pathLst>
              <a:path w="1421129" h="1970404">
                <a:moveTo>
                  <a:pt x="349753" y="1969844"/>
                </a:moveTo>
                <a:lnTo>
                  <a:pt x="295754" y="1956602"/>
                </a:lnTo>
                <a:lnTo>
                  <a:pt x="262033" y="1937657"/>
                </a:lnTo>
                <a:lnTo>
                  <a:pt x="221507" y="1909636"/>
                </a:lnTo>
                <a:lnTo>
                  <a:pt x="172430" y="1871894"/>
                </a:lnTo>
                <a:lnTo>
                  <a:pt x="122721" y="1831504"/>
                </a:lnTo>
                <a:lnTo>
                  <a:pt x="81439" y="1795433"/>
                </a:lnTo>
                <a:lnTo>
                  <a:pt x="48556" y="1762733"/>
                </a:lnTo>
                <a:lnTo>
                  <a:pt x="24041" y="1732455"/>
                </a:lnTo>
                <a:lnTo>
                  <a:pt x="0" y="1675373"/>
                </a:lnTo>
                <a:lnTo>
                  <a:pt x="413" y="1646672"/>
                </a:lnTo>
                <a:lnTo>
                  <a:pt x="25963" y="1584208"/>
                </a:lnTo>
                <a:lnTo>
                  <a:pt x="51040" y="1548547"/>
                </a:lnTo>
                <a:lnTo>
                  <a:pt x="84278" y="1508671"/>
                </a:lnTo>
                <a:lnTo>
                  <a:pt x="125649" y="1463629"/>
                </a:lnTo>
                <a:lnTo>
                  <a:pt x="612204" y="949237"/>
                </a:lnTo>
                <a:lnTo>
                  <a:pt x="355299" y="238832"/>
                </a:lnTo>
                <a:lnTo>
                  <a:pt x="387335" y="195926"/>
                </a:lnTo>
                <a:lnTo>
                  <a:pt x="421519" y="157803"/>
                </a:lnTo>
                <a:lnTo>
                  <a:pt x="457643" y="124281"/>
                </a:lnTo>
                <a:lnTo>
                  <a:pt x="495502" y="95182"/>
                </a:lnTo>
                <a:lnTo>
                  <a:pt x="534888" y="70325"/>
                </a:lnTo>
                <a:lnTo>
                  <a:pt x="575595" y="49531"/>
                </a:lnTo>
                <a:lnTo>
                  <a:pt x="617416" y="32619"/>
                </a:lnTo>
                <a:lnTo>
                  <a:pt x="660146" y="19409"/>
                </a:lnTo>
                <a:lnTo>
                  <a:pt x="703576" y="9723"/>
                </a:lnTo>
                <a:lnTo>
                  <a:pt x="747502" y="3379"/>
                </a:lnTo>
                <a:lnTo>
                  <a:pt x="791716" y="198"/>
                </a:lnTo>
                <a:lnTo>
                  <a:pt x="836011" y="0"/>
                </a:lnTo>
                <a:lnTo>
                  <a:pt x="880181" y="2604"/>
                </a:lnTo>
                <a:lnTo>
                  <a:pt x="924020" y="7832"/>
                </a:lnTo>
                <a:lnTo>
                  <a:pt x="967321" y="15503"/>
                </a:lnTo>
                <a:lnTo>
                  <a:pt x="1009878" y="25436"/>
                </a:lnTo>
                <a:lnTo>
                  <a:pt x="1051483" y="37454"/>
                </a:lnTo>
                <a:lnTo>
                  <a:pt x="1091930" y="51374"/>
                </a:lnTo>
                <a:lnTo>
                  <a:pt x="1131014" y="67018"/>
                </a:lnTo>
                <a:lnTo>
                  <a:pt x="1168526" y="84205"/>
                </a:lnTo>
                <a:lnTo>
                  <a:pt x="1204261" y="102756"/>
                </a:lnTo>
                <a:lnTo>
                  <a:pt x="1238013" y="122490"/>
                </a:lnTo>
                <a:lnTo>
                  <a:pt x="1298737" y="164789"/>
                </a:lnTo>
                <a:lnTo>
                  <a:pt x="1349047" y="209664"/>
                </a:lnTo>
                <a:lnTo>
                  <a:pt x="1387291" y="255674"/>
                </a:lnTo>
                <a:lnTo>
                  <a:pt x="1411815" y="301380"/>
                </a:lnTo>
                <a:lnTo>
                  <a:pt x="1420968" y="345344"/>
                </a:lnTo>
                <a:lnTo>
                  <a:pt x="1419263" y="366222"/>
                </a:lnTo>
                <a:lnTo>
                  <a:pt x="1216097" y="1425934"/>
                </a:lnTo>
                <a:lnTo>
                  <a:pt x="580695" y="1825114"/>
                </a:lnTo>
                <a:lnTo>
                  <a:pt x="529758" y="1858827"/>
                </a:lnTo>
                <a:lnTo>
                  <a:pt x="487709" y="1889269"/>
                </a:lnTo>
                <a:lnTo>
                  <a:pt x="452804" y="1915796"/>
                </a:lnTo>
                <a:lnTo>
                  <a:pt x="423300" y="1937762"/>
                </a:lnTo>
                <a:lnTo>
                  <a:pt x="397453" y="1954522"/>
                </a:lnTo>
                <a:lnTo>
                  <a:pt x="373518" y="1965431"/>
                </a:lnTo>
                <a:lnTo>
                  <a:pt x="349753" y="1969844"/>
                </a:lnTo>
                <a:close/>
              </a:path>
            </a:pathLst>
          </a:custGeom>
          <a:solidFill>
            <a:srgbClr val="772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26141" y="1746376"/>
            <a:ext cx="3046327" cy="470954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61569" y="2938310"/>
            <a:ext cx="556260" cy="230504"/>
          </a:xfrm>
          <a:custGeom>
            <a:avLst/>
            <a:gdLst/>
            <a:ahLst/>
            <a:cxnLst/>
            <a:rect l="l" t="t" r="r" b="b"/>
            <a:pathLst>
              <a:path w="556259" h="230505">
                <a:moveTo>
                  <a:pt x="510718" y="230228"/>
                </a:moveTo>
                <a:lnTo>
                  <a:pt x="45040" y="230228"/>
                </a:lnTo>
                <a:lnTo>
                  <a:pt x="27564" y="226697"/>
                </a:lnTo>
                <a:lnTo>
                  <a:pt x="13241" y="217059"/>
                </a:lnTo>
                <a:lnTo>
                  <a:pt x="3558" y="202746"/>
                </a:lnTo>
                <a:lnTo>
                  <a:pt x="0" y="185188"/>
                </a:lnTo>
                <a:lnTo>
                  <a:pt x="0" y="45040"/>
                </a:lnTo>
                <a:lnTo>
                  <a:pt x="3558" y="27564"/>
                </a:lnTo>
                <a:lnTo>
                  <a:pt x="13241" y="13241"/>
                </a:lnTo>
                <a:lnTo>
                  <a:pt x="27564" y="3558"/>
                </a:lnTo>
                <a:lnTo>
                  <a:pt x="45040" y="0"/>
                </a:lnTo>
                <a:lnTo>
                  <a:pt x="510718" y="0"/>
                </a:lnTo>
                <a:lnTo>
                  <a:pt x="528194" y="3558"/>
                </a:lnTo>
                <a:lnTo>
                  <a:pt x="542517" y="13241"/>
                </a:lnTo>
                <a:lnTo>
                  <a:pt x="552200" y="27564"/>
                </a:lnTo>
                <a:lnTo>
                  <a:pt x="555758" y="45040"/>
                </a:lnTo>
                <a:lnTo>
                  <a:pt x="555758" y="185188"/>
                </a:lnTo>
                <a:lnTo>
                  <a:pt x="552200" y="202746"/>
                </a:lnTo>
                <a:lnTo>
                  <a:pt x="542517" y="217060"/>
                </a:lnTo>
                <a:lnTo>
                  <a:pt x="528194" y="226698"/>
                </a:lnTo>
                <a:lnTo>
                  <a:pt x="510718" y="230228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382012" y="2970592"/>
            <a:ext cx="83896" cy="815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239738" y="3127364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0"/>
                </a:moveTo>
                <a:lnTo>
                  <a:pt x="0" y="733215"/>
                </a:lnTo>
              </a:path>
            </a:pathLst>
          </a:custGeom>
          <a:ln w="51033">
            <a:solidFill>
              <a:srgbClr val="52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82627" y="4287024"/>
            <a:ext cx="269240" cy="559435"/>
          </a:xfrm>
          <a:custGeom>
            <a:avLst/>
            <a:gdLst/>
            <a:ahLst/>
            <a:cxnLst/>
            <a:rect l="l" t="t" r="r" b="b"/>
            <a:pathLst>
              <a:path w="269240" h="559435">
                <a:moveTo>
                  <a:pt x="268889" y="25323"/>
                </a:moveTo>
                <a:lnTo>
                  <a:pt x="27255" y="0"/>
                </a:lnTo>
                <a:lnTo>
                  <a:pt x="211284" y="207611"/>
                </a:lnTo>
                <a:lnTo>
                  <a:pt x="0" y="241827"/>
                </a:lnTo>
                <a:lnTo>
                  <a:pt x="252652" y="440353"/>
                </a:lnTo>
                <a:lnTo>
                  <a:pt x="252652" y="559430"/>
                </a:lnTo>
              </a:path>
            </a:pathLst>
          </a:custGeom>
          <a:ln w="77322">
            <a:solidFill>
              <a:srgbClr val="62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70628" y="2445762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167984" y="335968"/>
                </a:moveTo>
                <a:lnTo>
                  <a:pt x="123457" y="329942"/>
                </a:lnTo>
                <a:lnTo>
                  <a:pt x="83365" y="312950"/>
                </a:lnTo>
                <a:lnTo>
                  <a:pt x="49341" y="286626"/>
                </a:lnTo>
                <a:lnTo>
                  <a:pt x="23017" y="252602"/>
                </a:lnTo>
                <a:lnTo>
                  <a:pt x="6026" y="212511"/>
                </a:lnTo>
                <a:lnTo>
                  <a:pt x="0" y="167984"/>
                </a:lnTo>
                <a:lnTo>
                  <a:pt x="6026" y="123390"/>
                </a:lnTo>
                <a:lnTo>
                  <a:pt x="23017" y="83279"/>
                </a:lnTo>
                <a:lnTo>
                  <a:pt x="49341" y="49269"/>
                </a:lnTo>
                <a:lnTo>
                  <a:pt x="83365" y="22974"/>
                </a:lnTo>
                <a:lnTo>
                  <a:pt x="123457" y="6013"/>
                </a:lnTo>
                <a:lnTo>
                  <a:pt x="167984" y="0"/>
                </a:lnTo>
                <a:lnTo>
                  <a:pt x="212578" y="6013"/>
                </a:lnTo>
                <a:lnTo>
                  <a:pt x="252688" y="22975"/>
                </a:lnTo>
                <a:lnTo>
                  <a:pt x="286699" y="49269"/>
                </a:lnTo>
                <a:lnTo>
                  <a:pt x="312993" y="83279"/>
                </a:lnTo>
                <a:lnTo>
                  <a:pt x="329955" y="123390"/>
                </a:lnTo>
                <a:lnTo>
                  <a:pt x="335968" y="167984"/>
                </a:lnTo>
                <a:lnTo>
                  <a:pt x="329955" y="212511"/>
                </a:lnTo>
                <a:lnTo>
                  <a:pt x="312993" y="252602"/>
                </a:lnTo>
                <a:lnTo>
                  <a:pt x="286699" y="286626"/>
                </a:lnTo>
                <a:lnTo>
                  <a:pt x="252688" y="312950"/>
                </a:lnTo>
                <a:lnTo>
                  <a:pt x="212578" y="329942"/>
                </a:lnTo>
                <a:lnTo>
                  <a:pt x="167984" y="335968"/>
                </a:lnTo>
                <a:close/>
              </a:path>
            </a:pathLst>
          </a:custGeom>
          <a:solidFill>
            <a:srgbClr val="A6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438672" y="2513807"/>
            <a:ext cx="199880" cy="1998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696330" y="2445762"/>
            <a:ext cx="336550" cy="336550"/>
          </a:xfrm>
          <a:custGeom>
            <a:avLst/>
            <a:gdLst/>
            <a:ahLst/>
            <a:cxnLst/>
            <a:rect l="l" t="t" r="r" b="b"/>
            <a:pathLst>
              <a:path w="336550" h="336550">
                <a:moveTo>
                  <a:pt x="167984" y="335968"/>
                </a:moveTo>
                <a:lnTo>
                  <a:pt x="123457" y="329942"/>
                </a:lnTo>
                <a:lnTo>
                  <a:pt x="83365" y="312950"/>
                </a:lnTo>
                <a:lnTo>
                  <a:pt x="49341" y="286626"/>
                </a:lnTo>
                <a:lnTo>
                  <a:pt x="23017" y="252602"/>
                </a:lnTo>
                <a:lnTo>
                  <a:pt x="6026" y="212511"/>
                </a:lnTo>
                <a:lnTo>
                  <a:pt x="0" y="167984"/>
                </a:lnTo>
                <a:lnTo>
                  <a:pt x="6026" y="123390"/>
                </a:lnTo>
                <a:lnTo>
                  <a:pt x="23017" y="83279"/>
                </a:lnTo>
                <a:lnTo>
                  <a:pt x="49341" y="49269"/>
                </a:lnTo>
                <a:lnTo>
                  <a:pt x="83365" y="22974"/>
                </a:lnTo>
                <a:lnTo>
                  <a:pt x="123457" y="6013"/>
                </a:lnTo>
                <a:lnTo>
                  <a:pt x="167984" y="0"/>
                </a:lnTo>
                <a:lnTo>
                  <a:pt x="212511" y="6013"/>
                </a:lnTo>
                <a:lnTo>
                  <a:pt x="252602" y="22975"/>
                </a:lnTo>
                <a:lnTo>
                  <a:pt x="286626" y="49269"/>
                </a:lnTo>
                <a:lnTo>
                  <a:pt x="312950" y="83279"/>
                </a:lnTo>
                <a:lnTo>
                  <a:pt x="329942" y="123390"/>
                </a:lnTo>
                <a:lnTo>
                  <a:pt x="335968" y="167984"/>
                </a:lnTo>
                <a:lnTo>
                  <a:pt x="329942" y="212511"/>
                </a:lnTo>
                <a:lnTo>
                  <a:pt x="312950" y="252602"/>
                </a:lnTo>
                <a:lnTo>
                  <a:pt x="286626" y="286626"/>
                </a:lnTo>
                <a:lnTo>
                  <a:pt x="252602" y="312950"/>
                </a:lnTo>
                <a:lnTo>
                  <a:pt x="212511" y="329942"/>
                </a:lnTo>
                <a:lnTo>
                  <a:pt x="167984" y="335968"/>
                </a:lnTo>
                <a:close/>
              </a:path>
            </a:pathLst>
          </a:custGeom>
          <a:solidFill>
            <a:srgbClr val="A6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764375" y="2513807"/>
            <a:ext cx="200073" cy="19987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591705" y="3460095"/>
            <a:ext cx="2512060" cy="1445260"/>
          </a:xfrm>
          <a:custGeom>
            <a:avLst/>
            <a:gdLst/>
            <a:ahLst/>
            <a:cxnLst/>
            <a:rect l="l" t="t" r="r" b="b"/>
            <a:pathLst>
              <a:path w="2512059" h="1445260">
                <a:moveTo>
                  <a:pt x="2122126" y="758104"/>
                </a:moveTo>
                <a:lnTo>
                  <a:pt x="1229694" y="758104"/>
                </a:lnTo>
                <a:lnTo>
                  <a:pt x="2032887" y="68963"/>
                </a:lnTo>
                <a:lnTo>
                  <a:pt x="2071048" y="41243"/>
                </a:lnTo>
                <a:lnTo>
                  <a:pt x="2112121" y="20554"/>
                </a:lnTo>
                <a:lnTo>
                  <a:pt x="2155250" y="6828"/>
                </a:lnTo>
                <a:lnTo>
                  <a:pt x="2199577" y="0"/>
                </a:lnTo>
                <a:lnTo>
                  <a:pt x="2244245" y="0"/>
                </a:lnTo>
                <a:lnTo>
                  <a:pt x="2288396" y="6762"/>
                </a:lnTo>
                <a:lnTo>
                  <a:pt x="2331175" y="20219"/>
                </a:lnTo>
                <a:lnTo>
                  <a:pt x="2371722" y="40303"/>
                </a:lnTo>
                <a:lnTo>
                  <a:pt x="2409183" y="66948"/>
                </a:lnTo>
                <a:lnTo>
                  <a:pt x="2442698" y="100085"/>
                </a:lnTo>
                <a:lnTo>
                  <a:pt x="2470367" y="138251"/>
                </a:lnTo>
                <a:lnTo>
                  <a:pt x="2491014" y="179338"/>
                </a:lnTo>
                <a:lnTo>
                  <a:pt x="2504707" y="222484"/>
                </a:lnTo>
                <a:lnTo>
                  <a:pt x="2511511" y="266830"/>
                </a:lnTo>
                <a:lnTo>
                  <a:pt x="2511493" y="311515"/>
                </a:lnTo>
                <a:lnTo>
                  <a:pt x="2504719" y="355678"/>
                </a:lnTo>
                <a:lnTo>
                  <a:pt x="2491255" y="398458"/>
                </a:lnTo>
                <a:lnTo>
                  <a:pt x="2471167" y="438995"/>
                </a:lnTo>
                <a:lnTo>
                  <a:pt x="2444521" y="476428"/>
                </a:lnTo>
                <a:lnTo>
                  <a:pt x="2411384" y="509897"/>
                </a:lnTo>
                <a:lnTo>
                  <a:pt x="2122126" y="758104"/>
                </a:lnTo>
                <a:close/>
              </a:path>
              <a:path w="2512059" h="1445260">
                <a:moveTo>
                  <a:pt x="1321710" y="1444925"/>
                </a:moveTo>
                <a:lnTo>
                  <a:pt x="128422" y="818996"/>
                </a:lnTo>
                <a:lnTo>
                  <a:pt x="89541" y="793205"/>
                </a:lnTo>
                <a:lnTo>
                  <a:pt x="57673" y="761130"/>
                </a:lnTo>
                <a:lnTo>
                  <a:pt x="32801" y="723910"/>
                </a:lnTo>
                <a:lnTo>
                  <a:pt x="14909" y="682684"/>
                </a:lnTo>
                <a:lnTo>
                  <a:pt x="3980" y="638591"/>
                </a:lnTo>
                <a:lnTo>
                  <a:pt x="0" y="592770"/>
                </a:lnTo>
                <a:lnTo>
                  <a:pt x="2950" y="546360"/>
                </a:lnTo>
                <a:lnTo>
                  <a:pt x="12815" y="500499"/>
                </a:lnTo>
                <a:lnTo>
                  <a:pt x="29579" y="456327"/>
                </a:lnTo>
                <a:lnTo>
                  <a:pt x="53225" y="414983"/>
                </a:lnTo>
                <a:lnTo>
                  <a:pt x="82727" y="378832"/>
                </a:lnTo>
                <a:lnTo>
                  <a:pt x="116491" y="349300"/>
                </a:lnTo>
                <a:lnTo>
                  <a:pt x="153827" y="326291"/>
                </a:lnTo>
                <a:lnTo>
                  <a:pt x="194046" y="309709"/>
                </a:lnTo>
                <a:lnTo>
                  <a:pt x="236457" y="299458"/>
                </a:lnTo>
                <a:lnTo>
                  <a:pt x="280369" y="295440"/>
                </a:lnTo>
                <a:lnTo>
                  <a:pt x="325094" y="297560"/>
                </a:lnTo>
                <a:lnTo>
                  <a:pt x="369940" y="305722"/>
                </a:lnTo>
                <a:lnTo>
                  <a:pt x="414218" y="319830"/>
                </a:lnTo>
                <a:lnTo>
                  <a:pt x="457238" y="339786"/>
                </a:lnTo>
                <a:lnTo>
                  <a:pt x="1229694" y="758104"/>
                </a:lnTo>
                <a:lnTo>
                  <a:pt x="2122126" y="758104"/>
                </a:lnTo>
                <a:lnTo>
                  <a:pt x="1321710" y="1444925"/>
                </a:lnTo>
                <a:close/>
              </a:path>
            </a:pathLst>
          </a:custGeom>
          <a:solidFill>
            <a:srgbClr val="7E3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718194" y="4350034"/>
            <a:ext cx="886506" cy="29749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700604" y="4561513"/>
            <a:ext cx="260350" cy="1193165"/>
          </a:xfrm>
          <a:custGeom>
            <a:avLst/>
            <a:gdLst/>
            <a:ahLst/>
            <a:cxnLst/>
            <a:rect l="l" t="t" r="r" b="b"/>
            <a:pathLst>
              <a:path w="260350" h="1193164">
                <a:moveTo>
                  <a:pt x="259998" y="1193093"/>
                </a:moveTo>
                <a:lnTo>
                  <a:pt x="163345" y="1193093"/>
                </a:lnTo>
                <a:lnTo>
                  <a:pt x="0" y="1739"/>
                </a:lnTo>
                <a:lnTo>
                  <a:pt x="259998" y="0"/>
                </a:lnTo>
                <a:lnTo>
                  <a:pt x="259998" y="1193093"/>
                </a:lnTo>
                <a:close/>
              </a:path>
            </a:pathLst>
          </a:custGeom>
          <a:solidFill>
            <a:srgbClr val="29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60602" y="4559000"/>
            <a:ext cx="368935" cy="1195705"/>
          </a:xfrm>
          <a:custGeom>
            <a:avLst/>
            <a:gdLst/>
            <a:ahLst/>
            <a:cxnLst/>
            <a:rect l="l" t="t" r="r" b="b"/>
            <a:pathLst>
              <a:path w="368934" h="1195704">
                <a:moveTo>
                  <a:pt x="368830" y="1195606"/>
                </a:moveTo>
                <a:lnTo>
                  <a:pt x="0" y="1195606"/>
                </a:lnTo>
                <a:lnTo>
                  <a:pt x="0" y="2512"/>
                </a:lnTo>
                <a:lnTo>
                  <a:pt x="368830" y="0"/>
                </a:lnTo>
                <a:lnTo>
                  <a:pt x="368830" y="1195606"/>
                </a:lnTo>
                <a:close/>
              </a:path>
            </a:pathLst>
          </a:custGeom>
          <a:solidFill>
            <a:srgbClr val="54B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329433" y="4557066"/>
            <a:ext cx="272415" cy="1197610"/>
          </a:xfrm>
          <a:custGeom>
            <a:avLst/>
            <a:gdLst/>
            <a:ahLst/>
            <a:cxnLst/>
            <a:rect l="l" t="t" r="r" b="b"/>
            <a:pathLst>
              <a:path w="272415" h="1197610">
                <a:moveTo>
                  <a:pt x="79449" y="1197540"/>
                </a:moveTo>
                <a:lnTo>
                  <a:pt x="0" y="1197540"/>
                </a:lnTo>
                <a:lnTo>
                  <a:pt x="0" y="1933"/>
                </a:lnTo>
                <a:lnTo>
                  <a:pt x="272370" y="0"/>
                </a:lnTo>
                <a:lnTo>
                  <a:pt x="79449" y="1197540"/>
                </a:lnTo>
                <a:close/>
              </a:path>
            </a:pathLst>
          </a:custGeom>
          <a:solidFill>
            <a:srgbClr val="29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386081" y="3459622"/>
            <a:ext cx="1806575" cy="1901825"/>
          </a:xfrm>
          <a:custGeom>
            <a:avLst/>
            <a:gdLst/>
            <a:ahLst/>
            <a:cxnLst/>
            <a:rect l="l" t="t" r="r" b="b"/>
            <a:pathLst>
              <a:path w="1806575" h="1901825">
                <a:moveTo>
                  <a:pt x="172268" y="1901796"/>
                </a:moveTo>
                <a:lnTo>
                  <a:pt x="1770" y="324794"/>
                </a:lnTo>
                <a:lnTo>
                  <a:pt x="0" y="277695"/>
                </a:lnTo>
                <a:lnTo>
                  <a:pt x="5697" y="232076"/>
                </a:lnTo>
                <a:lnTo>
                  <a:pt x="18328" y="188613"/>
                </a:lnTo>
                <a:lnTo>
                  <a:pt x="37357" y="147987"/>
                </a:lnTo>
                <a:lnTo>
                  <a:pt x="62251" y="110875"/>
                </a:lnTo>
                <a:lnTo>
                  <a:pt x="92475" y="77956"/>
                </a:lnTo>
                <a:lnTo>
                  <a:pt x="127493" y="49908"/>
                </a:lnTo>
                <a:lnTo>
                  <a:pt x="166771" y="27410"/>
                </a:lnTo>
                <a:lnTo>
                  <a:pt x="209775" y="11140"/>
                </a:lnTo>
                <a:lnTo>
                  <a:pt x="255970" y="1777"/>
                </a:lnTo>
                <a:lnTo>
                  <a:pt x="303069" y="0"/>
                </a:lnTo>
                <a:lnTo>
                  <a:pt x="348688" y="5682"/>
                </a:lnTo>
                <a:lnTo>
                  <a:pt x="392151" y="18292"/>
                </a:lnTo>
                <a:lnTo>
                  <a:pt x="432777" y="37295"/>
                </a:lnTo>
                <a:lnTo>
                  <a:pt x="469889" y="62160"/>
                </a:lnTo>
                <a:lnTo>
                  <a:pt x="502808" y="92355"/>
                </a:lnTo>
                <a:lnTo>
                  <a:pt x="530856" y="127347"/>
                </a:lnTo>
                <a:lnTo>
                  <a:pt x="553354" y="166604"/>
                </a:lnTo>
                <a:lnTo>
                  <a:pt x="569624" y="209593"/>
                </a:lnTo>
                <a:lnTo>
                  <a:pt x="578987" y="255782"/>
                </a:lnTo>
                <a:lnTo>
                  <a:pt x="704637" y="1306602"/>
                </a:lnTo>
                <a:lnTo>
                  <a:pt x="1568095" y="1306602"/>
                </a:lnTo>
                <a:lnTo>
                  <a:pt x="1643901" y="1336827"/>
                </a:lnTo>
                <a:lnTo>
                  <a:pt x="1682471" y="1361124"/>
                </a:lnTo>
                <a:lnTo>
                  <a:pt x="1716868" y="1389794"/>
                </a:lnTo>
                <a:lnTo>
                  <a:pt x="1746516" y="1422441"/>
                </a:lnTo>
                <a:lnTo>
                  <a:pt x="1770841" y="1458673"/>
                </a:lnTo>
                <a:lnTo>
                  <a:pt x="1789266" y="1498094"/>
                </a:lnTo>
                <a:lnTo>
                  <a:pt x="1801218" y="1540311"/>
                </a:lnTo>
                <a:lnTo>
                  <a:pt x="1806120" y="1584928"/>
                </a:lnTo>
                <a:lnTo>
                  <a:pt x="1803397" y="1631552"/>
                </a:lnTo>
                <a:lnTo>
                  <a:pt x="1793010" y="1676805"/>
                </a:lnTo>
                <a:lnTo>
                  <a:pt x="1775862" y="1717646"/>
                </a:lnTo>
                <a:lnTo>
                  <a:pt x="1752613" y="1754016"/>
                </a:lnTo>
                <a:lnTo>
                  <a:pt x="1723924" y="1785852"/>
                </a:lnTo>
                <a:lnTo>
                  <a:pt x="1690456" y="1813092"/>
                </a:lnTo>
                <a:lnTo>
                  <a:pt x="1652872" y="1835676"/>
                </a:lnTo>
                <a:lnTo>
                  <a:pt x="1611831" y="1853541"/>
                </a:lnTo>
                <a:lnTo>
                  <a:pt x="1567994" y="1866626"/>
                </a:lnTo>
                <a:lnTo>
                  <a:pt x="1522024" y="1874871"/>
                </a:lnTo>
                <a:lnTo>
                  <a:pt x="1474580" y="1878212"/>
                </a:lnTo>
                <a:lnTo>
                  <a:pt x="172268" y="1901796"/>
                </a:lnTo>
                <a:close/>
              </a:path>
              <a:path w="1806575" h="1901825">
                <a:moveTo>
                  <a:pt x="1568095" y="1306602"/>
                </a:moveTo>
                <a:lnTo>
                  <a:pt x="704637" y="1306602"/>
                </a:lnTo>
                <a:lnTo>
                  <a:pt x="1556543" y="1302929"/>
                </a:lnTo>
                <a:lnTo>
                  <a:pt x="1568095" y="1306602"/>
                </a:lnTo>
                <a:close/>
              </a:path>
            </a:pathLst>
          </a:custGeom>
          <a:solidFill>
            <a:srgbClr val="7E3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772127" y="3588983"/>
            <a:ext cx="312576" cy="27043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826447" y="4191136"/>
            <a:ext cx="539132" cy="30697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753590" y="2218626"/>
            <a:ext cx="1235710" cy="668020"/>
          </a:xfrm>
          <a:custGeom>
            <a:avLst/>
            <a:gdLst/>
            <a:ahLst/>
            <a:cxnLst/>
            <a:rect l="l" t="t" r="r" b="b"/>
            <a:pathLst>
              <a:path w="1235709" h="668019">
                <a:moveTo>
                  <a:pt x="0" y="667683"/>
                </a:moveTo>
                <a:lnTo>
                  <a:pt x="1235234" y="667683"/>
                </a:lnTo>
                <a:lnTo>
                  <a:pt x="1235234" y="0"/>
                </a:lnTo>
                <a:lnTo>
                  <a:pt x="0" y="0"/>
                </a:lnTo>
                <a:lnTo>
                  <a:pt x="0" y="667684"/>
                </a:lnTo>
                <a:close/>
              </a:path>
            </a:pathLst>
          </a:custGeom>
          <a:solidFill>
            <a:srgbClr val="E31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53580" y="2218637"/>
            <a:ext cx="1235710" cy="668020"/>
          </a:xfrm>
          <a:custGeom>
            <a:avLst/>
            <a:gdLst/>
            <a:ahLst/>
            <a:cxnLst/>
            <a:rect l="l" t="t" r="r" b="b"/>
            <a:pathLst>
              <a:path w="1235709" h="668019">
                <a:moveTo>
                  <a:pt x="0" y="667682"/>
                </a:moveTo>
                <a:lnTo>
                  <a:pt x="1235233" y="667682"/>
                </a:lnTo>
                <a:lnTo>
                  <a:pt x="1235233" y="0"/>
                </a:lnTo>
                <a:lnTo>
                  <a:pt x="0" y="0"/>
                </a:lnTo>
                <a:lnTo>
                  <a:pt x="0" y="667682"/>
                </a:lnTo>
                <a:close/>
              </a:path>
            </a:pathLst>
          </a:custGeom>
          <a:ln w="154643">
            <a:solidFill>
              <a:srgbClr val="23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82919" y="2218626"/>
            <a:ext cx="1235710" cy="668020"/>
          </a:xfrm>
          <a:custGeom>
            <a:avLst/>
            <a:gdLst/>
            <a:ahLst/>
            <a:cxnLst/>
            <a:rect l="l" t="t" r="r" b="b"/>
            <a:pathLst>
              <a:path w="1235709" h="668019">
                <a:moveTo>
                  <a:pt x="0" y="667683"/>
                </a:moveTo>
                <a:lnTo>
                  <a:pt x="1235428" y="667683"/>
                </a:lnTo>
                <a:lnTo>
                  <a:pt x="1235428" y="0"/>
                </a:lnTo>
                <a:lnTo>
                  <a:pt x="0" y="0"/>
                </a:lnTo>
                <a:lnTo>
                  <a:pt x="0" y="667684"/>
                </a:lnTo>
                <a:close/>
              </a:path>
            </a:pathLst>
          </a:custGeom>
          <a:solidFill>
            <a:srgbClr val="54B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82906" y="2218637"/>
            <a:ext cx="1235710" cy="668020"/>
          </a:xfrm>
          <a:custGeom>
            <a:avLst/>
            <a:gdLst/>
            <a:ahLst/>
            <a:cxnLst/>
            <a:rect l="l" t="t" r="r" b="b"/>
            <a:pathLst>
              <a:path w="1235709" h="668019">
                <a:moveTo>
                  <a:pt x="0" y="667682"/>
                </a:moveTo>
                <a:lnTo>
                  <a:pt x="1235426" y="667682"/>
                </a:lnTo>
                <a:lnTo>
                  <a:pt x="1235426" y="0"/>
                </a:lnTo>
                <a:lnTo>
                  <a:pt x="0" y="0"/>
                </a:lnTo>
                <a:lnTo>
                  <a:pt x="0" y="667682"/>
                </a:lnTo>
                <a:close/>
              </a:path>
            </a:pathLst>
          </a:custGeom>
          <a:ln w="154643">
            <a:solidFill>
              <a:srgbClr val="23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988825" y="2414447"/>
            <a:ext cx="494665" cy="167005"/>
          </a:xfrm>
          <a:custGeom>
            <a:avLst/>
            <a:gdLst/>
            <a:ahLst/>
            <a:cxnLst/>
            <a:rect l="l" t="t" r="r" b="b"/>
            <a:pathLst>
              <a:path w="494665" h="167005">
                <a:moveTo>
                  <a:pt x="0" y="166824"/>
                </a:moveTo>
                <a:lnTo>
                  <a:pt x="494093" y="166824"/>
                </a:lnTo>
                <a:lnTo>
                  <a:pt x="494093" y="0"/>
                </a:lnTo>
                <a:lnTo>
                  <a:pt x="0" y="0"/>
                </a:lnTo>
                <a:lnTo>
                  <a:pt x="0" y="166824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46430" y="1448295"/>
            <a:ext cx="3843654" cy="3870960"/>
          </a:xfrm>
          <a:custGeom>
            <a:avLst/>
            <a:gdLst/>
            <a:ahLst/>
            <a:cxnLst/>
            <a:rect l="l" t="t" r="r" b="b"/>
            <a:pathLst>
              <a:path w="3843654" h="3870960">
                <a:moveTo>
                  <a:pt x="3763328" y="3870789"/>
                </a:moveTo>
                <a:lnTo>
                  <a:pt x="79969" y="3870789"/>
                </a:lnTo>
                <a:lnTo>
                  <a:pt x="76419" y="3869002"/>
                </a:lnTo>
                <a:lnTo>
                  <a:pt x="62632" y="3827387"/>
                </a:lnTo>
                <a:lnTo>
                  <a:pt x="56035" y="3786957"/>
                </a:lnTo>
                <a:lnTo>
                  <a:pt x="49671" y="3734250"/>
                </a:lnTo>
                <a:lnTo>
                  <a:pt x="43566" y="3669874"/>
                </a:lnTo>
                <a:lnTo>
                  <a:pt x="37748" y="3594431"/>
                </a:lnTo>
                <a:lnTo>
                  <a:pt x="34954" y="3552749"/>
                </a:lnTo>
                <a:lnTo>
                  <a:pt x="32242" y="3508527"/>
                </a:lnTo>
                <a:lnTo>
                  <a:pt x="29615" y="3461842"/>
                </a:lnTo>
                <a:lnTo>
                  <a:pt x="27075" y="3412768"/>
                </a:lnTo>
                <a:lnTo>
                  <a:pt x="24628" y="3361381"/>
                </a:lnTo>
                <a:lnTo>
                  <a:pt x="22275" y="3307757"/>
                </a:lnTo>
                <a:lnTo>
                  <a:pt x="20020" y="3251971"/>
                </a:lnTo>
                <a:lnTo>
                  <a:pt x="17867" y="3194100"/>
                </a:lnTo>
                <a:lnTo>
                  <a:pt x="15818" y="3134218"/>
                </a:lnTo>
                <a:lnTo>
                  <a:pt x="13878" y="3072401"/>
                </a:lnTo>
                <a:lnTo>
                  <a:pt x="12049" y="3008725"/>
                </a:lnTo>
                <a:lnTo>
                  <a:pt x="10335" y="2943266"/>
                </a:lnTo>
                <a:lnTo>
                  <a:pt x="8738" y="2876099"/>
                </a:lnTo>
                <a:lnTo>
                  <a:pt x="7263" y="2807299"/>
                </a:lnTo>
                <a:lnTo>
                  <a:pt x="5913" y="2736943"/>
                </a:lnTo>
                <a:lnTo>
                  <a:pt x="4691" y="2665105"/>
                </a:lnTo>
                <a:lnTo>
                  <a:pt x="3600" y="2591863"/>
                </a:lnTo>
                <a:lnTo>
                  <a:pt x="2644" y="2517290"/>
                </a:lnTo>
                <a:lnTo>
                  <a:pt x="1826" y="2441463"/>
                </a:lnTo>
                <a:lnTo>
                  <a:pt x="1149" y="2364457"/>
                </a:lnTo>
                <a:lnTo>
                  <a:pt x="617" y="2286348"/>
                </a:lnTo>
                <a:lnTo>
                  <a:pt x="233" y="2207212"/>
                </a:lnTo>
                <a:lnTo>
                  <a:pt x="0" y="2127124"/>
                </a:lnTo>
                <a:lnTo>
                  <a:pt x="0" y="1743858"/>
                </a:lnTo>
                <a:lnTo>
                  <a:pt x="233" y="1663768"/>
                </a:lnTo>
                <a:lnTo>
                  <a:pt x="617" y="1584630"/>
                </a:lnTo>
                <a:lnTo>
                  <a:pt x="1149" y="1506519"/>
                </a:lnTo>
                <a:lnTo>
                  <a:pt x="1826" y="1429510"/>
                </a:lnTo>
                <a:lnTo>
                  <a:pt x="2644" y="1353678"/>
                </a:lnTo>
                <a:lnTo>
                  <a:pt x="3601" y="1279101"/>
                </a:lnTo>
                <a:lnTo>
                  <a:pt x="4692" y="1205853"/>
                </a:lnTo>
                <a:lnTo>
                  <a:pt x="5914" y="1134010"/>
                </a:lnTo>
                <a:lnTo>
                  <a:pt x="7265" y="1063648"/>
                </a:lnTo>
                <a:lnTo>
                  <a:pt x="8740" y="994842"/>
                </a:lnTo>
                <a:lnTo>
                  <a:pt x="10337" y="927668"/>
                </a:lnTo>
                <a:lnTo>
                  <a:pt x="12052" y="862202"/>
                </a:lnTo>
                <a:lnTo>
                  <a:pt x="13882" y="798518"/>
                </a:lnTo>
                <a:lnTo>
                  <a:pt x="15824" y="736694"/>
                </a:lnTo>
                <a:lnTo>
                  <a:pt x="17873" y="676805"/>
                </a:lnTo>
                <a:lnTo>
                  <a:pt x="20028" y="618925"/>
                </a:lnTo>
                <a:lnTo>
                  <a:pt x="22284" y="563132"/>
                </a:lnTo>
                <a:lnTo>
                  <a:pt x="24638" y="509500"/>
                </a:lnTo>
                <a:lnTo>
                  <a:pt x="27088" y="458106"/>
                </a:lnTo>
                <a:lnTo>
                  <a:pt x="29629" y="409024"/>
                </a:lnTo>
                <a:lnTo>
                  <a:pt x="32258" y="362331"/>
                </a:lnTo>
                <a:lnTo>
                  <a:pt x="34973" y="318102"/>
                </a:lnTo>
                <a:lnTo>
                  <a:pt x="37769" y="276412"/>
                </a:lnTo>
                <a:lnTo>
                  <a:pt x="40643" y="237339"/>
                </a:lnTo>
                <a:lnTo>
                  <a:pt x="46614" y="167340"/>
                </a:lnTo>
                <a:lnTo>
                  <a:pt x="52859" y="108711"/>
                </a:lnTo>
                <a:lnTo>
                  <a:pt x="59351" y="62058"/>
                </a:lnTo>
                <a:lnTo>
                  <a:pt x="69496" y="15855"/>
                </a:lnTo>
                <a:lnTo>
                  <a:pt x="80047" y="0"/>
                </a:lnTo>
                <a:lnTo>
                  <a:pt x="3763328" y="0"/>
                </a:lnTo>
                <a:lnTo>
                  <a:pt x="3780624" y="43411"/>
                </a:lnTo>
                <a:lnTo>
                  <a:pt x="3787211" y="83850"/>
                </a:lnTo>
                <a:lnTo>
                  <a:pt x="3793568" y="136567"/>
                </a:lnTo>
                <a:lnTo>
                  <a:pt x="3799668" y="200956"/>
                </a:lnTo>
                <a:lnTo>
                  <a:pt x="3805485" y="276412"/>
                </a:lnTo>
                <a:lnTo>
                  <a:pt x="3808279" y="318102"/>
                </a:lnTo>
                <a:lnTo>
                  <a:pt x="3810991" y="362331"/>
                </a:lnTo>
                <a:lnTo>
                  <a:pt x="3813619" y="409024"/>
                </a:lnTo>
                <a:lnTo>
                  <a:pt x="3816160" y="458106"/>
                </a:lnTo>
                <a:lnTo>
                  <a:pt x="3818609" y="509500"/>
                </a:lnTo>
                <a:lnTo>
                  <a:pt x="3820964" y="563132"/>
                </a:lnTo>
                <a:lnTo>
                  <a:pt x="3823221" y="618925"/>
                </a:lnTo>
                <a:lnTo>
                  <a:pt x="3825377" y="676805"/>
                </a:lnTo>
                <a:lnTo>
                  <a:pt x="3827428" y="736694"/>
                </a:lnTo>
                <a:lnTo>
                  <a:pt x="3829371" y="798518"/>
                </a:lnTo>
                <a:lnTo>
                  <a:pt x="3831203" y="862202"/>
                </a:lnTo>
                <a:lnTo>
                  <a:pt x="3832920" y="927668"/>
                </a:lnTo>
                <a:lnTo>
                  <a:pt x="3834519" y="994842"/>
                </a:lnTo>
                <a:lnTo>
                  <a:pt x="3835997" y="1063648"/>
                </a:lnTo>
                <a:lnTo>
                  <a:pt x="3837350" y="1134010"/>
                </a:lnTo>
                <a:lnTo>
                  <a:pt x="3838575" y="1205853"/>
                </a:lnTo>
                <a:lnTo>
                  <a:pt x="3839669" y="1279101"/>
                </a:lnTo>
                <a:lnTo>
                  <a:pt x="3840627" y="1353678"/>
                </a:lnTo>
                <a:lnTo>
                  <a:pt x="3841448" y="1429510"/>
                </a:lnTo>
                <a:lnTo>
                  <a:pt x="3842126" y="1506519"/>
                </a:lnTo>
                <a:lnTo>
                  <a:pt x="3842660" y="1584630"/>
                </a:lnTo>
                <a:lnTo>
                  <a:pt x="3843045" y="1663768"/>
                </a:lnTo>
                <a:lnTo>
                  <a:pt x="3843279" y="1743858"/>
                </a:lnTo>
                <a:lnTo>
                  <a:pt x="3843279" y="2127124"/>
                </a:lnTo>
                <a:lnTo>
                  <a:pt x="3843045" y="2207212"/>
                </a:lnTo>
                <a:lnTo>
                  <a:pt x="3842660" y="2286348"/>
                </a:lnTo>
                <a:lnTo>
                  <a:pt x="3842126" y="2364457"/>
                </a:lnTo>
                <a:lnTo>
                  <a:pt x="3841448" y="2441463"/>
                </a:lnTo>
                <a:lnTo>
                  <a:pt x="3840627" y="2517290"/>
                </a:lnTo>
                <a:lnTo>
                  <a:pt x="3839669" y="2591863"/>
                </a:lnTo>
                <a:lnTo>
                  <a:pt x="3838575" y="2665106"/>
                </a:lnTo>
                <a:lnTo>
                  <a:pt x="3837350" y="2736943"/>
                </a:lnTo>
                <a:lnTo>
                  <a:pt x="3835997" y="2807299"/>
                </a:lnTo>
                <a:lnTo>
                  <a:pt x="3834519" y="2876099"/>
                </a:lnTo>
                <a:lnTo>
                  <a:pt x="3832920" y="2943266"/>
                </a:lnTo>
                <a:lnTo>
                  <a:pt x="3831203" y="3008726"/>
                </a:lnTo>
                <a:lnTo>
                  <a:pt x="3829371" y="3072401"/>
                </a:lnTo>
                <a:lnTo>
                  <a:pt x="3827428" y="3134218"/>
                </a:lnTo>
                <a:lnTo>
                  <a:pt x="3825376" y="3194100"/>
                </a:lnTo>
                <a:lnTo>
                  <a:pt x="3823221" y="3251972"/>
                </a:lnTo>
                <a:lnTo>
                  <a:pt x="3820964" y="3307757"/>
                </a:lnTo>
                <a:lnTo>
                  <a:pt x="3818609" y="3361381"/>
                </a:lnTo>
                <a:lnTo>
                  <a:pt x="3816159" y="3412768"/>
                </a:lnTo>
                <a:lnTo>
                  <a:pt x="3813619" y="3461842"/>
                </a:lnTo>
                <a:lnTo>
                  <a:pt x="3810991" y="3508528"/>
                </a:lnTo>
                <a:lnTo>
                  <a:pt x="3808278" y="3552749"/>
                </a:lnTo>
                <a:lnTo>
                  <a:pt x="3805485" y="3594431"/>
                </a:lnTo>
                <a:lnTo>
                  <a:pt x="3802614" y="3633498"/>
                </a:lnTo>
                <a:lnTo>
                  <a:pt x="3796652" y="3703483"/>
                </a:lnTo>
                <a:lnTo>
                  <a:pt x="3790420" y="3762101"/>
                </a:lnTo>
                <a:lnTo>
                  <a:pt x="3783944" y="3808745"/>
                </a:lnTo>
                <a:lnTo>
                  <a:pt x="3773834" y="3854938"/>
                </a:lnTo>
                <a:lnTo>
                  <a:pt x="3763328" y="3870789"/>
                </a:lnTo>
                <a:close/>
              </a:path>
              <a:path w="3843654" h="3870960">
                <a:moveTo>
                  <a:pt x="79970" y="3870789"/>
                </a:moveTo>
                <a:close/>
              </a:path>
            </a:pathLst>
          </a:custGeom>
          <a:solidFill>
            <a:srgbClr val="E981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17248" y="5312126"/>
            <a:ext cx="4705985" cy="683260"/>
          </a:xfrm>
          <a:custGeom>
            <a:avLst/>
            <a:gdLst/>
            <a:ahLst/>
            <a:cxnLst/>
            <a:rect l="l" t="t" r="r" b="b"/>
            <a:pathLst>
              <a:path w="4705985" h="683260">
                <a:moveTo>
                  <a:pt x="502270" y="0"/>
                </a:moveTo>
                <a:close/>
              </a:path>
              <a:path w="4705985" h="683260">
                <a:moveTo>
                  <a:pt x="4705491" y="683148"/>
                </a:moveTo>
                <a:lnTo>
                  <a:pt x="0" y="675996"/>
                </a:lnTo>
                <a:lnTo>
                  <a:pt x="502270" y="0"/>
                </a:lnTo>
                <a:lnTo>
                  <a:pt x="4192646" y="6958"/>
                </a:lnTo>
                <a:lnTo>
                  <a:pt x="4705491" y="683148"/>
                </a:lnTo>
                <a:close/>
              </a:path>
            </a:pathLst>
          </a:custGeom>
          <a:solidFill>
            <a:srgbClr val="F1CD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97705" y="5754606"/>
            <a:ext cx="4740910" cy="1269365"/>
          </a:xfrm>
          <a:custGeom>
            <a:avLst/>
            <a:gdLst/>
            <a:ahLst/>
            <a:cxnLst/>
            <a:rect l="l" t="t" r="r" b="b"/>
            <a:pathLst>
              <a:path w="4740910" h="1269365">
                <a:moveTo>
                  <a:pt x="569851" y="0"/>
                </a:moveTo>
                <a:close/>
              </a:path>
              <a:path w="4740910" h="1269365">
                <a:moveTo>
                  <a:pt x="4170976" y="1268870"/>
                </a:moveTo>
                <a:lnTo>
                  <a:pt x="569851" y="1268870"/>
                </a:lnTo>
                <a:lnTo>
                  <a:pt x="507984" y="1267014"/>
                </a:lnTo>
                <a:lnTo>
                  <a:pt x="447992" y="1261575"/>
                </a:lnTo>
                <a:lnTo>
                  <a:pt x="390229" y="1252750"/>
                </a:lnTo>
                <a:lnTo>
                  <a:pt x="335050" y="1240735"/>
                </a:lnTo>
                <a:lnTo>
                  <a:pt x="282810" y="1225727"/>
                </a:lnTo>
                <a:lnTo>
                  <a:pt x="233862" y="1207921"/>
                </a:lnTo>
                <a:lnTo>
                  <a:pt x="188561" y="1187514"/>
                </a:lnTo>
                <a:lnTo>
                  <a:pt x="147262" y="1164703"/>
                </a:lnTo>
                <a:lnTo>
                  <a:pt x="110320" y="1139682"/>
                </a:lnTo>
                <a:lnTo>
                  <a:pt x="78088" y="1112649"/>
                </a:lnTo>
                <a:lnTo>
                  <a:pt x="50921" y="1083800"/>
                </a:lnTo>
                <a:lnTo>
                  <a:pt x="13203" y="1021438"/>
                </a:lnTo>
                <a:lnTo>
                  <a:pt x="0" y="954166"/>
                </a:lnTo>
                <a:lnTo>
                  <a:pt x="0" y="314704"/>
                </a:lnTo>
                <a:lnTo>
                  <a:pt x="13203" y="247432"/>
                </a:lnTo>
                <a:lnTo>
                  <a:pt x="50922" y="185070"/>
                </a:lnTo>
                <a:lnTo>
                  <a:pt x="78089" y="156221"/>
                </a:lnTo>
                <a:lnTo>
                  <a:pt x="110321" y="129188"/>
                </a:lnTo>
                <a:lnTo>
                  <a:pt x="147264" y="104167"/>
                </a:lnTo>
                <a:lnTo>
                  <a:pt x="188564" y="81355"/>
                </a:lnTo>
                <a:lnTo>
                  <a:pt x="233866" y="60949"/>
                </a:lnTo>
                <a:lnTo>
                  <a:pt x="282816" y="43143"/>
                </a:lnTo>
                <a:lnTo>
                  <a:pt x="335058" y="28135"/>
                </a:lnTo>
                <a:lnTo>
                  <a:pt x="390239" y="16120"/>
                </a:lnTo>
                <a:lnTo>
                  <a:pt x="448005" y="7295"/>
                </a:lnTo>
                <a:lnTo>
                  <a:pt x="508000" y="1856"/>
                </a:lnTo>
                <a:lnTo>
                  <a:pt x="569851" y="0"/>
                </a:lnTo>
                <a:lnTo>
                  <a:pt x="4170976" y="0"/>
                </a:lnTo>
                <a:lnTo>
                  <a:pt x="4232829" y="1857"/>
                </a:lnTo>
                <a:lnTo>
                  <a:pt x="4292812" y="7295"/>
                </a:lnTo>
                <a:lnTo>
                  <a:pt x="4350570" y="16120"/>
                </a:lnTo>
                <a:lnTo>
                  <a:pt x="4405746" y="28135"/>
                </a:lnTo>
                <a:lnTo>
                  <a:pt x="4457988" y="43143"/>
                </a:lnTo>
                <a:lnTo>
                  <a:pt x="4506938" y="60949"/>
                </a:lnTo>
                <a:lnTo>
                  <a:pt x="4552244" y="81356"/>
                </a:lnTo>
                <a:lnTo>
                  <a:pt x="4593548" y="104168"/>
                </a:lnTo>
                <a:lnTo>
                  <a:pt x="4630497" y="129188"/>
                </a:lnTo>
                <a:lnTo>
                  <a:pt x="4662736" y="156221"/>
                </a:lnTo>
                <a:lnTo>
                  <a:pt x="4689909" y="185070"/>
                </a:lnTo>
                <a:lnTo>
                  <a:pt x="4727639" y="247432"/>
                </a:lnTo>
                <a:lnTo>
                  <a:pt x="4740847" y="314704"/>
                </a:lnTo>
                <a:lnTo>
                  <a:pt x="4740847" y="954166"/>
                </a:lnTo>
                <a:lnTo>
                  <a:pt x="4737486" y="988318"/>
                </a:lnTo>
                <a:lnTo>
                  <a:pt x="4711662" y="1053331"/>
                </a:lnTo>
                <a:lnTo>
                  <a:pt x="4662736" y="1112649"/>
                </a:lnTo>
                <a:lnTo>
                  <a:pt x="4630498" y="1139682"/>
                </a:lnTo>
                <a:lnTo>
                  <a:pt x="4593548" y="1164703"/>
                </a:lnTo>
                <a:lnTo>
                  <a:pt x="4552244" y="1187514"/>
                </a:lnTo>
                <a:lnTo>
                  <a:pt x="4506939" y="1207921"/>
                </a:lnTo>
                <a:lnTo>
                  <a:pt x="4457988" y="1225727"/>
                </a:lnTo>
                <a:lnTo>
                  <a:pt x="4405747" y="1240735"/>
                </a:lnTo>
                <a:lnTo>
                  <a:pt x="4350570" y="1252750"/>
                </a:lnTo>
                <a:lnTo>
                  <a:pt x="4292812" y="1261575"/>
                </a:lnTo>
                <a:lnTo>
                  <a:pt x="4232830" y="1267014"/>
                </a:lnTo>
                <a:lnTo>
                  <a:pt x="4170976" y="1268870"/>
                </a:lnTo>
                <a:close/>
              </a:path>
            </a:pathLst>
          </a:custGeom>
          <a:solidFill>
            <a:srgbClr val="DF87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323521" y="1225412"/>
            <a:ext cx="581660" cy="1303020"/>
          </a:xfrm>
          <a:custGeom>
            <a:avLst/>
            <a:gdLst/>
            <a:ahLst/>
            <a:cxnLst/>
            <a:rect l="l" t="t" r="r" b="b"/>
            <a:pathLst>
              <a:path w="581660" h="1303020">
                <a:moveTo>
                  <a:pt x="290734" y="1302699"/>
                </a:moveTo>
                <a:lnTo>
                  <a:pt x="243746" y="1298874"/>
                </a:lnTo>
                <a:lnTo>
                  <a:pt x="199109" y="1287809"/>
                </a:lnTo>
                <a:lnTo>
                  <a:pt x="157435" y="1270114"/>
                </a:lnTo>
                <a:lnTo>
                  <a:pt x="119334" y="1246401"/>
                </a:lnTo>
                <a:lnTo>
                  <a:pt x="85417" y="1217281"/>
                </a:lnTo>
                <a:lnTo>
                  <a:pt x="56297" y="1183365"/>
                </a:lnTo>
                <a:lnTo>
                  <a:pt x="32584" y="1145263"/>
                </a:lnTo>
                <a:lnTo>
                  <a:pt x="14889" y="1103589"/>
                </a:lnTo>
                <a:lnTo>
                  <a:pt x="3824" y="1058952"/>
                </a:lnTo>
                <a:lnTo>
                  <a:pt x="0" y="1011964"/>
                </a:lnTo>
                <a:lnTo>
                  <a:pt x="0" y="290540"/>
                </a:lnTo>
                <a:lnTo>
                  <a:pt x="3824" y="243558"/>
                </a:lnTo>
                <a:lnTo>
                  <a:pt x="14889" y="198936"/>
                </a:lnTo>
                <a:lnTo>
                  <a:pt x="32584" y="157283"/>
                </a:lnTo>
                <a:lnTo>
                  <a:pt x="56297" y="119208"/>
                </a:lnTo>
                <a:lnTo>
                  <a:pt x="85417" y="85321"/>
                </a:lnTo>
                <a:lnTo>
                  <a:pt x="119334" y="56229"/>
                </a:lnTo>
                <a:lnTo>
                  <a:pt x="157435" y="32542"/>
                </a:lnTo>
                <a:lnTo>
                  <a:pt x="199109" y="14869"/>
                </a:lnTo>
                <a:lnTo>
                  <a:pt x="243746" y="3818"/>
                </a:lnTo>
                <a:lnTo>
                  <a:pt x="290734" y="0"/>
                </a:lnTo>
                <a:lnTo>
                  <a:pt x="337669" y="3818"/>
                </a:lnTo>
                <a:lnTo>
                  <a:pt x="382264" y="14869"/>
                </a:lnTo>
                <a:lnTo>
                  <a:pt x="423906" y="32542"/>
                </a:lnTo>
                <a:lnTo>
                  <a:pt x="461983" y="56229"/>
                </a:lnTo>
                <a:lnTo>
                  <a:pt x="495881" y="85321"/>
                </a:lnTo>
                <a:lnTo>
                  <a:pt x="524990" y="119208"/>
                </a:lnTo>
                <a:lnTo>
                  <a:pt x="548696" y="157283"/>
                </a:lnTo>
                <a:lnTo>
                  <a:pt x="566387" y="198936"/>
                </a:lnTo>
                <a:lnTo>
                  <a:pt x="577451" y="243558"/>
                </a:lnTo>
                <a:lnTo>
                  <a:pt x="581275" y="290540"/>
                </a:lnTo>
                <a:lnTo>
                  <a:pt x="581275" y="1011964"/>
                </a:lnTo>
                <a:lnTo>
                  <a:pt x="577451" y="1058952"/>
                </a:lnTo>
                <a:lnTo>
                  <a:pt x="566387" y="1103589"/>
                </a:lnTo>
                <a:lnTo>
                  <a:pt x="548696" y="1145264"/>
                </a:lnTo>
                <a:lnTo>
                  <a:pt x="524990" y="1183365"/>
                </a:lnTo>
                <a:lnTo>
                  <a:pt x="495881" y="1217281"/>
                </a:lnTo>
                <a:lnTo>
                  <a:pt x="461982" y="1246401"/>
                </a:lnTo>
                <a:lnTo>
                  <a:pt x="423906" y="1270115"/>
                </a:lnTo>
                <a:lnTo>
                  <a:pt x="382264" y="1287809"/>
                </a:lnTo>
                <a:lnTo>
                  <a:pt x="337669" y="1298874"/>
                </a:lnTo>
                <a:lnTo>
                  <a:pt x="290734" y="1302699"/>
                </a:lnTo>
                <a:close/>
              </a:path>
            </a:pathLst>
          </a:custGeom>
          <a:solidFill>
            <a:srgbClr val="782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04517" y="1406928"/>
            <a:ext cx="419734" cy="939800"/>
          </a:xfrm>
          <a:custGeom>
            <a:avLst/>
            <a:gdLst/>
            <a:ahLst/>
            <a:cxnLst/>
            <a:rect l="l" t="t" r="r" b="b"/>
            <a:pathLst>
              <a:path w="419735" h="939800">
                <a:moveTo>
                  <a:pt x="209738" y="939474"/>
                </a:moveTo>
                <a:lnTo>
                  <a:pt x="161783" y="933913"/>
                </a:lnTo>
                <a:lnTo>
                  <a:pt x="117689" y="918085"/>
                </a:lnTo>
                <a:lnTo>
                  <a:pt x="78738" y="893276"/>
                </a:lnTo>
                <a:lnTo>
                  <a:pt x="46212" y="860771"/>
                </a:lnTo>
                <a:lnTo>
                  <a:pt x="21393" y="821855"/>
                </a:lnTo>
                <a:lnTo>
                  <a:pt x="5561" y="777812"/>
                </a:lnTo>
                <a:lnTo>
                  <a:pt x="0" y="729929"/>
                </a:lnTo>
                <a:lnTo>
                  <a:pt x="0" y="209545"/>
                </a:lnTo>
                <a:lnTo>
                  <a:pt x="5562" y="161661"/>
                </a:lnTo>
                <a:lnTo>
                  <a:pt x="21393" y="117618"/>
                </a:lnTo>
                <a:lnTo>
                  <a:pt x="46213" y="78702"/>
                </a:lnTo>
                <a:lnTo>
                  <a:pt x="78738" y="46197"/>
                </a:lnTo>
                <a:lnTo>
                  <a:pt x="117689" y="21388"/>
                </a:lnTo>
                <a:lnTo>
                  <a:pt x="161783" y="5561"/>
                </a:lnTo>
                <a:lnTo>
                  <a:pt x="209738" y="0"/>
                </a:lnTo>
                <a:lnTo>
                  <a:pt x="257622" y="5561"/>
                </a:lnTo>
                <a:lnTo>
                  <a:pt x="301665" y="21388"/>
                </a:lnTo>
                <a:lnTo>
                  <a:pt x="340581" y="46197"/>
                </a:lnTo>
                <a:lnTo>
                  <a:pt x="373086" y="78702"/>
                </a:lnTo>
                <a:lnTo>
                  <a:pt x="397895" y="117618"/>
                </a:lnTo>
                <a:lnTo>
                  <a:pt x="413722" y="161661"/>
                </a:lnTo>
                <a:lnTo>
                  <a:pt x="419283" y="209545"/>
                </a:lnTo>
                <a:lnTo>
                  <a:pt x="419283" y="729929"/>
                </a:lnTo>
                <a:lnTo>
                  <a:pt x="413722" y="777813"/>
                </a:lnTo>
                <a:lnTo>
                  <a:pt x="397894" y="821855"/>
                </a:lnTo>
                <a:lnTo>
                  <a:pt x="373086" y="860771"/>
                </a:lnTo>
                <a:lnTo>
                  <a:pt x="340581" y="893276"/>
                </a:lnTo>
                <a:lnTo>
                  <a:pt x="301665" y="918085"/>
                </a:lnTo>
                <a:lnTo>
                  <a:pt x="257622" y="933913"/>
                </a:lnTo>
                <a:lnTo>
                  <a:pt x="209738" y="939474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858580" y="1225412"/>
            <a:ext cx="581660" cy="1303020"/>
          </a:xfrm>
          <a:custGeom>
            <a:avLst/>
            <a:gdLst/>
            <a:ahLst/>
            <a:cxnLst/>
            <a:rect l="l" t="t" r="r" b="b"/>
            <a:pathLst>
              <a:path w="581660" h="1303020">
                <a:moveTo>
                  <a:pt x="290618" y="1302699"/>
                </a:moveTo>
                <a:lnTo>
                  <a:pt x="243633" y="1298874"/>
                </a:lnTo>
                <a:lnTo>
                  <a:pt x="199005" y="1287809"/>
                </a:lnTo>
                <a:lnTo>
                  <a:pt x="157344" y="1270114"/>
                </a:lnTo>
                <a:lnTo>
                  <a:pt x="119258" y="1246401"/>
                </a:lnTo>
                <a:lnTo>
                  <a:pt x="85359" y="1217281"/>
                </a:lnTo>
                <a:lnTo>
                  <a:pt x="56256" y="1183365"/>
                </a:lnTo>
                <a:lnTo>
                  <a:pt x="32558" y="1145263"/>
                </a:lnTo>
                <a:lnTo>
                  <a:pt x="14877" y="1103589"/>
                </a:lnTo>
                <a:lnTo>
                  <a:pt x="3820" y="1058952"/>
                </a:lnTo>
                <a:lnTo>
                  <a:pt x="0" y="1011964"/>
                </a:lnTo>
                <a:lnTo>
                  <a:pt x="0" y="290540"/>
                </a:lnTo>
                <a:lnTo>
                  <a:pt x="3820" y="243558"/>
                </a:lnTo>
                <a:lnTo>
                  <a:pt x="14877" y="198936"/>
                </a:lnTo>
                <a:lnTo>
                  <a:pt x="32559" y="157283"/>
                </a:lnTo>
                <a:lnTo>
                  <a:pt x="56256" y="119208"/>
                </a:lnTo>
                <a:lnTo>
                  <a:pt x="85359" y="85321"/>
                </a:lnTo>
                <a:lnTo>
                  <a:pt x="119258" y="56229"/>
                </a:lnTo>
                <a:lnTo>
                  <a:pt x="157344" y="32542"/>
                </a:lnTo>
                <a:lnTo>
                  <a:pt x="199005" y="14869"/>
                </a:lnTo>
                <a:lnTo>
                  <a:pt x="243633" y="3818"/>
                </a:lnTo>
                <a:lnTo>
                  <a:pt x="290618" y="0"/>
                </a:lnTo>
                <a:lnTo>
                  <a:pt x="337600" y="3818"/>
                </a:lnTo>
                <a:lnTo>
                  <a:pt x="382223" y="14869"/>
                </a:lnTo>
                <a:lnTo>
                  <a:pt x="423876" y="32542"/>
                </a:lnTo>
                <a:lnTo>
                  <a:pt x="461950" y="56229"/>
                </a:lnTo>
                <a:lnTo>
                  <a:pt x="495838" y="85321"/>
                </a:lnTo>
                <a:lnTo>
                  <a:pt x="524930" y="119208"/>
                </a:lnTo>
                <a:lnTo>
                  <a:pt x="548617" y="157283"/>
                </a:lnTo>
                <a:lnTo>
                  <a:pt x="566290" y="198936"/>
                </a:lnTo>
                <a:lnTo>
                  <a:pt x="577340" y="243558"/>
                </a:lnTo>
                <a:lnTo>
                  <a:pt x="581159" y="290540"/>
                </a:lnTo>
                <a:lnTo>
                  <a:pt x="581159" y="1011964"/>
                </a:lnTo>
                <a:lnTo>
                  <a:pt x="577340" y="1058952"/>
                </a:lnTo>
                <a:lnTo>
                  <a:pt x="566290" y="1103589"/>
                </a:lnTo>
                <a:lnTo>
                  <a:pt x="548617" y="1145264"/>
                </a:lnTo>
                <a:lnTo>
                  <a:pt x="524930" y="1183365"/>
                </a:lnTo>
                <a:lnTo>
                  <a:pt x="495838" y="1217281"/>
                </a:lnTo>
                <a:lnTo>
                  <a:pt x="461950" y="1246401"/>
                </a:lnTo>
                <a:lnTo>
                  <a:pt x="423875" y="1270115"/>
                </a:lnTo>
                <a:lnTo>
                  <a:pt x="382222" y="1287809"/>
                </a:lnTo>
                <a:lnTo>
                  <a:pt x="337600" y="1298874"/>
                </a:lnTo>
                <a:lnTo>
                  <a:pt x="290618" y="1302699"/>
                </a:lnTo>
                <a:close/>
              </a:path>
            </a:pathLst>
          </a:custGeom>
          <a:solidFill>
            <a:srgbClr val="782E3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939653" y="1406928"/>
            <a:ext cx="419100" cy="939800"/>
          </a:xfrm>
          <a:custGeom>
            <a:avLst/>
            <a:gdLst/>
            <a:ahLst/>
            <a:cxnLst/>
            <a:rect l="l" t="t" r="r" b="b"/>
            <a:pathLst>
              <a:path w="419100" h="939800">
                <a:moveTo>
                  <a:pt x="209545" y="939474"/>
                </a:moveTo>
                <a:lnTo>
                  <a:pt x="161661" y="933913"/>
                </a:lnTo>
                <a:lnTo>
                  <a:pt x="117618" y="918085"/>
                </a:lnTo>
                <a:lnTo>
                  <a:pt x="78702" y="893276"/>
                </a:lnTo>
                <a:lnTo>
                  <a:pt x="46197" y="860771"/>
                </a:lnTo>
                <a:lnTo>
                  <a:pt x="21388" y="821855"/>
                </a:lnTo>
                <a:lnTo>
                  <a:pt x="5561" y="777812"/>
                </a:lnTo>
                <a:lnTo>
                  <a:pt x="0" y="729929"/>
                </a:lnTo>
                <a:lnTo>
                  <a:pt x="0" y="209545"/>
                </a:lnTo>
                <a:lnTo>
                  <a:pt x="5561" y="161661"/>
                </a:lnTo>
                <a:lnTo>
                  <a:pt x="21389" y="117618"/>
                </a:lnTo>
                <a:lnTo>
                  <a:pt x="46197" y="78702"/>
                </a:lnTo>
                <a:lnTo>
                  <a:pt x="78702" y="46197"/>
                </a:lnTo>
                <a:lnTo>
                  <a:pt x="117619" y="21388"/>
                </a:lnTo>
                <a:lnTo>
                  <a:pt x="161661" y="5561"/>
                </a:lnTo>
                <a:lnTo>
                  <a:pt x="209545" y="0"/>
                </a:lnTo>
                <a:lnTo>
                  <a:pt x="257429" y="5561"/>
                </a:lnTo>
                <a:lnTo>
                  <a:pt x="301471" y="21388"/>
                </a:lnTo>
                <a:lnTo>
                  <a:pt x="340388" y="46197"/>
                </a:lnTo>
                <a:lnTo>
                  <a:pt x="372892" y="78702"/>
                </a:lnTo>
                <a:lnTo>
                  <a:pt x="397701" y="117618"/>
                </a:lnTo>
                <a:lnTo>
                  <a:pt x="413529" y="161661"/>
                </a:lnTo>
                <a:lnTo>
                  <a:pt x="419090" y="209545"/>
                </a:lnTo>
                <a:lnTo>
                  <a:pt x="419090" y="729929"/>
                </a:lnTo>
                <a:lnTo>
                  <a:pt x="413529" y="777813"/>
                </a:lnTo>
                <a:lnTo>
                  <a:pt x="397701" y="821855"/>
                </a:lnTo>
                <a:lnTo>
                  <a:pt x="372892" y="860771"/>
                </a:lnTo>
                <a:lnTo>
                  <a:pt x="340387" y="893276"/>
                </a:lnTo>
                <a:lnTo>
                  <a:pt x="301471" y="918085"/>
                </a:lnTo>
                <a:lnTo>
                  <a:pt x="257428" y="933913"/>
                </a:lnTo>
                <a:lnTo>
                  <a:pt x="209545" y="939474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58604" y="5597543"/>
            <a:ext cx="1421130" cy="1970405"/>
          </a:xfrm>
          <a:custGeom>
            <a:avLst/>
            <a:gdLst/>
            <a:ahLst/>
            <a:cxnLst/>
            <a:rect l="l" t="t" r="r" b="b"/>
            <a:pathLst>
              <a:path w="1421129" h="1970404">
                <a:moveTo>
                  <a:pt x="1071230" y="1969844"/>
                </a:moveTo>
                <a:lnTo>
                  <a:pt x="1023483" y="1954522"/>
                </a:lnTo>
                <a:lnTo>
                  <a:pt x="968088" y="1915796"/>
                </a:lnTo>
                <a:lnTo>
                  <a:pt x="933168" y="1889269"/>
                </a:lnTo>
                <a:lnTo>
                  <a:pt x="891108" y="1858827"/>
                </a:lnTo>
                <a:lnTo>
                  <a:pt x="840167" y="1825114"/>
                </a:lnTo>
                <a:lnTo>
                  <a:pt x="204765" y="1425934"/>
                </a:lnTo>
                <a:lnTo>
                  <a:pt x="1715" y="366222"/>
                </a:lnTo>
                <a:lnTo>
                  <a:pt x="2542" y="323670"/>
                </a:lnTo>
                <a:lnTo>
                  <a:pt x="19572" y="278655"/>
                </a:lnTo>
                <a:lnTo>
                  <a:pt x="51154" y="232617"/>
                </a:lnTo>
                <a:lnTo>
                  <a:pt x="95634" y="186995"/>
                </a:lnTo>
                <a:lnTo>
                  <a:pt x="151357" y="143228"/>
                </a:lnTo>
                <a:lnTo>
                  <a:pt x="216672" y="102756"/>
                </a:lnTo>
                <a:lnTo>
                  <a:pt x="252409" y="84205"/>
                </a:lnTo>
                <a:lnTo>
                  <a:pt x="289923" y="67018"/>
                </a:lnTo>
                <a:lnTo>
                  <a:pt x="329009" y="51374"/>
                </a:lnTo>
                <a:lnTo>
                  <a:pt x="369459" y="37454"/>
                </a:lnTo>
                <a:lnTo>
                  <a:pt x="411066" y="25436"/>
                </a:lnTo>
                <a:lnTo>
                  <a:pt x="453624" y="15503"/>
                </a:lnTo>
                <a:lnTo>
                  <a:pt x="496927" y="7832"/>
                </a:lnTo>
                <a:lnTo>
                  <a:pt x="540767" y="2604"/>
                </a:lnTo>
                <a:lnTo>
                  <a:pt x="584938" y="0"/>
                </a:lnTo>
                <a:lnTo>
                  <a:pt x="629233" y="198"/>
                </a:lnTo>
                <a:lnTo>
                  <a:pt x="673446" y="3379"/>
                </a:lnTo>
                <a:lnTo>
                  <a:pt x="717369" y="9723"/>
                </a:lnTo>
                <a:lnTo>
                  <a:pt x="760796" y="19409"/>
                </a:lnTo>
                <a:lnTo>
                  <a:pt x="803521" y="32619"/>
                </a:lnTo>
                <a:lnTo>
                  <a:pt x="845337" y="49531"/>
                </a:lnTo>
                <a:lnTo>
                  <a:pt x="886037" y="70325"/>
                </a:lnTo>
                <a:lnTo>
                  <a:pt x="925414" y="95182"/>
                </a:lnTo>
                <a:lnTo>
                  <a:pt x="963262" y="124281"/>
                </a:lnTo>
                <a:lnTo>
                  <a:pt x="999374" y="157803"/>
                </a:lnTo>
                <a:lnTo>
                  <a:pt x="1033544" y="195926"/>
                </a:lnTo>
                <a:lnTo>
                  <a:pt x="1065564" y="238832"/>
                </a:lnTo>
                <a:lnTo>
                  <a:pt x="808658" y="949237"/>
                </a:lnTo>
                <a:lnTo>
                  <a:pt x="1295213" y="1463629"/>
                </a:lnTo>
                <a:lnTo>
                  <a:pt x="1336588" y="1508671"/>
                </a:lnTo>
                <a:lnTo>
                  <a:pt x="1369837" y="1548547"/>
                </a:lnTo>
                <a:lnTo>
                  <a:pt x="1394930" y="1584208"/>
                </a:lnTo>
                <a:lnTo>
                  <a:pt x="1420522" y="1646672"/>
                </a:lnTo>
                <a:lnTo>
                  <a:pt x="1420960" y="1675373"/>
                </a:lnTo>
                <a:lnTo>
                  <a:pt x="1413117" y="1703651"/>
                </a:lnTo>
                <a:lnTo>
                  <a:pt x="1372470" y="1762733"/>
                </a:lnTo>
                <a:lnTo>
                  <a:pt x="1339602" y="1795433"/>
                </a:lnTo>
                <a:lnTo>
                  <a:pt x="1298331" y="1831504"/>
                </a:lnTo>
                <a:lnTo>
                  <a:pt x="1248626" y="1871894"/>
                </a:lnTo>
                <a:lnTo>
                  <a:pt x="1199545" y="1909636"/>
                </a:lnTo>
                <a:lnTo>
                  <a:pt x="1159008" y="1937657"/>
                </a:lnTo>
                <a:lnTo>
                  <a:pt x="1125271" y="1956602"/>
                </a:lnTo>
                <a:lnTo>
                  <a:pt x="1096593" y="1967116"/>
                </a:lnTo>
                <a:lnTo>
                  <a:pt x="1071230" y="1969844"/>
                </a:lnTo>
                <a:close/>
              </a:path>
            </a:pathLst>
          </a:custGeom>
          <a:solidFill>
            <a:srgbClr val="772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83866" y="5597543"/>
            <a:ext cx="1421130" cy="1970405"/>
          </a:xfrm>
          <a:custGeom>
            <a:avLst/>
            <a:gdLst/>
            <a:ahLst/>
            <a:cxnLst/>
            <a:rect l="l" t="t" r="r" b="b"/>
            <a:pathLst>
              <a:path w="1421129" h="1970404">
                <a:moveTo>
                  <a:pt x="349681" y="1969844"/>
                </a:moveTo>
                <a:lnTo>
                  <a:pt x="295682" y="1956602"/>
                </a:lnTo>
                <a:lnTo>
                  <a:pt x="261961" y="1937657"/>
                </a:lnTo>
                <a:lnTo>
                  <a:pt x="221435" y="1909636"/>
                </a:lnTo>
                <a:lnTo>
                  <a:pt x="172358" y="1871894"/>
                </a:lnTo>
                <a:lnTo>
                  <a:pt x="122652" y="1831504"/>
                </a:lnTo>
                <a:lnTo>
                  <a:pt x="81380" y="1795433"/>
                </a:lnTo>
                <a:lnTo>
                  <a:pt x="48511" y="1762733"/>
                </a:lnTo>
                <a:lnTo>
                  <a:pt x="24012" y="1732455"/>
                </a:lnTo>
                <a:lnTo>
                  <a:pt x="0" y="1675373"/>
                </a:lnTo>
                <a:lnTo>
                  <a:pt x="423" y="1646672"/>
                </a:lnTo>
                <a:lnTo>
                  <a:pt x="25972" y="1584208"/>
                </a:lnTo>
                <a:lnTo>
                  <a:pt x="51035" y="1548547"/>
                </a:lnTo>
                <a:lnTo>
                  <a:pt x="84247" y="1508671"/>
                </a:lnTo>
                <a:lnTo>
                  <a:pt x="125577" y="1463629"/>
                </a:lnTo>
                <a:lnTo>
                  <a:pt x="612325" y="949237"/>
                </a:lnTo>
                <a:lnTo>
                  <a:pt x="355420" y="238832"/>
                </a:lnTo>
                <a:lnTo>
                  <a:pt x="387439" y="195926"/>
                </a:lnTo>
                <a:lnTo>
                  <a:pt x="421607" y="157803"/>
                </a:lnTo>
                <a:lnTo>
                  <a:pt x="457716" y="124281"/>
                </a:lnTo>
                <a:lnTo>
                  <a:pt x="495561" y="95182"/>
                </a:lnTo>
                <a:lnTo>
                  <a:pt x="534934" y="70325"/>
                </a:lnTo>
                <a:lnTo>
                  <a:pt x="575629" y="49531"/>
                </a:lnTo>
                <a:lnTo>
                  <a:pt x="617439" y="32619"/>
                </a:lnTo>
                <a:lnTo>
                  <a:pt x="660158" y="19409"/>
                </a:lnTo>
                <a:lnTo>
                  <a:pt x="703579" y="9723"/>
                </a:lnTo>
                <a:lnTo>
                  <a:pt x="747495" y="3379"/>
                </a:lnTo>
                <a:lnTo>
                  <a:pt x="791701" y="198"/>
                </a:lnTo>
                <a:lnTo>
                  <a:pt x="835988" y="0"/>
                </a:lnTo>
                <a:lnTo>
                  <a:pt x="880152" y="2604"/>
                </a:lnTo>
                <a:lnTo>
                  <a:pt x="923985" y="7832"/>
                </a:lnTo>
                <a:lnTo>
                  <a:pt x="967280" y="15503"/>
                </a:lnTo>
                <a:lnTo>
                  <a:pt x="1009832" y="25436"/>
                </a:lnTo>
                <a:lnTo>
                  <a:pt x="1051432" y="37454"/>
                </a:lnTo>
                <a:lnTo>
                  <a:pt x="1091876" y="51374"/>
                </a:lnTo>
                <a:lnTo>
                  <a:pt x="1130956" y="67018"/>
                </a:lnTo>
                <a:lnTo>
                  <a:pt x="1168466" y="84205"/>
                </a:lnTo>
                <a:lnTo>
                  <a:pt x="1204198" y="102756"/>
                </a:lnTo>
                <a:lnTo>
                  <a:pt x="1237947" y="122490"/>
                </a:lnTo>
                <a:lnTo>
                  <a:pt x="1298669" y="164789"/>
                </a:lnTo>
                <a:lnTo>
                  <a:pt x="1348977" y="209664"/>
                </a:lnTo>
                <a:lnTo>
                  <a:pt x="1387219" y="255674"/>
                </a:lnTo>
                <a:lnTo>
                  <a:pt x="1411743" y="301380"/>
                </a:lnTo>
                <a:lnTo>
                  <a:pt x="1420895" y="345344"/>
                </a:lnTo>
                <a:lnTo>
                  <a:pt x="1419191" y="366222"/>
                </a:lnTo>
                <a:lnTo>
                  <a:pt x="1216025" y="1425934"/>
                </a:lnTo>
                <a:lnTo>
                  <a:pt x="580623" y="1825114"/>
                </a:lnTo>
                <a:lnTo>
                  <a:pt x="529686" y="1858827"/>
                </a:lnTo>
                <a:lnTo>
                  <a:pt x="487637" y="1889269"/>
                </a:lnTo>
                <a:lnTo>
                  <a:pt x="452732" y="1915796"/>
                </a:lnTo>
                <a:lnTo>
                  <a:pt x="423228" y="1937762"/>
                </a:lnTo>
                <a:lnTo>
                  <a:pt x="397381" y="1954522"/>
                </a:lnTo>
                <a:lnTo>
                  <a:pt x="373446" y="1965431"/>
                </a:lnTo>
                <a:lnTo>
                  <a:pt x="349681" y="1969844"/>
                </a:lnTo>
                <a:close/>
              </a:path>
            </a:pathLst>
          </a:custGeom>
          <a:solidFill>
            <a:srgbClr val="772B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858655" y="1746376"/>
            <a:ext cx="3046064" cy="4709548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094086" y="2938310"/>
            <a:ext cx="555625" cy="230504"/>
          </a:xfrm>
          <a:custGeom>
            <a:avLst/>
            <a:gdLst/>
            <a:ahLst/>
            <a:cxnLst/>
            <a:rect l="l" t="t" r="r" b="b"/>
            <a:pathLst>
              <a:path w="555625" h="230505">
                <a:moveTo>
                  <a:pt x="510525" y="230228"/>
                </a:moveTo>
                <a:lnTo>
                  <a:pt x="44847" y="230228"/>
                </a:lnTo>
                <a:lnTo>
                  <a:pt x="27401" y="226697"/>
                </a:lnTo>
                <a:lnTo>
                  <a:pt x="13144" y="217059"/>
                </a:lnTo>
                <a:lnTo>
                  <a:pt x="3527" y="202746"/>
                </a:lnTo>
                <a:lnTo>
                  <a:pt x="0" y="185188"/>
                </a:lnTo>
                <a:lnTo>
                  <a:pt x="0" y="45040"/>
                </a:lnTo>
                <a:lnTo>
                  <a:pt x="3527" y="27564"/>
                </a:lnTo>
                <a:lnTo>
                  <a:pt x="13144" y="13241"/>
                </a:lnTo>
                <a:lnTo>
                  <a:pt x="27401" y="3558"/>
                </a:lnTo>
                <a:lnTo>
                  <a:pt x="44847" y="0"/>
                </a:lnTo>
                <a:lnTo>
                  <a:pt x="510525" y="0"/>
                </a:lnTo>
                <a:lnTo>
                  <a:pt x="528001" y="3558"/>
                </a:lnTo>
                <a:lnTo>
                  <a:pt x="542324" y="13241"/>
                </a:lnTo>
                <a:lnTo>
                  <a:pt x="552007" y="27564"/>
                </a:lnTo>
                <a:lnTo>
                  <a:pt x="555565" y="45040"/>
                </a:lnTo>
                <a:lnTo>
                  <a:pt x="555565" y="185188"/>
                </a:lnTo>
                <a:lnTo>
                  <a:pt x="552007" y="202746"/>
                </a:lnTo>
                <a:lnTo>
                  <a:pt x="542324" y="217060"/>
                </a:lnTo>
                <a:lnTo>
                  <a:pt x="528001" y="226698"/>
                </a:lnTo>
                <a:lnTo>
                  <a:pt x="510525" y="230228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514530" y="2970592"/>
            <a:ext cx="83895" cy="81575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372062" y="3127364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0"/>
                </a:moveTo>
                <a:lnTo>
                  <a:pt x="0" y="733215"/>
                </a:lnTo>
              </a:path>
            </a:pathLst>
          </a:custGeom>
          <a:ln w="51033">
            <a:solidFill>
              <a:srgbClr val="52252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03144" y="2445762"/>
            <a:ext cx="335915" cy="336550"/>
          </a:xfrm>
          <a:custGeom>
            <a:avLst/>
            <a:gdLst/>
            <a:ahLst/>
            <a:cxnLst/>
            <a:rect l="l" t="t" r="r" b="b"/>
            <a:pathLst>
              <a:path w="335914" h="336550">
                <a:moveTo>
                  <a:pt x="167791" y="335968"/>
                </a:moveTo>
                <a:lnTo>
                  <a:pt x="123278" y="329942"/>
                </a:lnTo>
                <a:lnTo>
                  <a:pt x="83222" y="312950"/>
                </a:lnTo>
                <a:lnTo>
                  <a:pt x="49244" y="286626"/>
                </a:lnTo>
                <a:lnTo>
                  <a:pt x="22967" y="252602"/>
                </a:lnTo>
                <a:lnTo>
                  <a:pt x="6012" y="212511"/>
                </a:lnTo>
                <a:lnTo>
                  <a:pt x="0" y="167984"/>
                </a:lnTo>
                <a:lnTo>
                  <a:pt x="6012" y="123390"/>
                </a:lnTo>
                <a:lnTo>
                  <a:pt x="22967" y="83279"/>
                </a:lnTo>
                <a:lnTo>
                  <a:pt x="49245" y="49269"/>
                </a:lnTo>
                <a:lnTo>
                  <a:pt x="83222" y="22974"/>
                </a:lnTo>
                <a:lnTo>
                  <a:pt x="123278" y="6013"/>
                </a:lnTo>
                <a:lnTo>
                  <a:pt x="167791" y="0"/>
                </a:lnTo>
                <a:lnTo>
                  <a:pt x="212385" y="6013"/>
                </a:lnTo>
                <a:lnTo>
                  <a:pt x="252495" y="22975"/>
                </a:lnTo>
                <a:lnTo>
                  <a:pt x="286506" y="49269"/>
                </a:lnTo>
                <a:lnTo>
                  <a:pt x="312800" y="83279"/>
                </a:lnTo>
                <a:lnTo>
                  <a:pt x="329762" y="123390"/>
                </a:lnTo>
                <a:lnTo>
                  <a:pt x="335775" y="167984"/>
                </a:lnTo>
                <a:lnTo>
                  <a:pt x="329762" y="212511"/>
                </a:lnTo>
                <a:lnTo>
                  <a:pt x="312800" y="252602"/>
                </a:lnTo>
                <a:lnTo>
                  <a:pt x="286506" y="286626"/>
                </a:lnTo>
                <a:lnTo>
                  <a:pt x="252495" y="312950"/>
                </a:lnTo>
                <a:lnTo>
                  <a:pt x="212385" y="329942"/>
                </a:lnTo>
                <a:lnTo>
                  <a:pt x="167791" y="335968"/>
                </a:lnTo>
                <a:close/>
              </a:path>
            </a:pathLst>
          </a:custGeom>
          <a:solidFill>
            <a:srgbClr val="A6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70995" y="2513807"/>
            <a:ext cx="200073" cy="1998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828848" y="2445762"/>
            <a:ext cx="335915" cy="336550"/>
          </a:xfrm>
          <a:custGeom>
            <a:avLst/>
            <a:gdLst/>
            <a:ahLst/>
            <a:cxnLst/>
            <a:rect l="l" t="t" r="r" b="b"/>
            <a:pathLst>
              <a:path w="335914" h="336550">
                <a:moveTo>
                  <a:pt x="167984" y="335968"/>
                </a:moveTo>
                <a:lnTo>
                  <a:pt x="123390" y="329942"/>
                </a:lnTo>
                <a:lnTo>
                  <a:pt x="83279" y="312950"/>
                </a:lnTo>
                <a:lnTo>
                  <a:pt x="49269" y="286626"/>
                </a:lnTo>
                <a:lnTo>
                  <a:pt x="22974" y="252602"/>
                </a:lnTo>
                <a:lnTo>
                  <a:pt x="6013" y="212511"/>
                </a:lnTo>
                <a:lnTo>
                  <a:pt x="0" y="167984"/>
                </a:lnTo>
                <a:lnTo>
                  <a:pt x="6013" y="123390"/>
                </a:lnTo>
                <a:lnTo>
                  <a:pt x="22974" y="83279"/>
                </a:lnTo>
                <a:lnTo>
                  <a:pt x="49269" y="49269"/>
                </a:lnTo>
                <a:lnTo>
                  <a:pt x="83279" y="22974"/>
                </a:lnTo>
                <a:lnTo>
                  <a:pt x="123390" y="6013"/>
                </a:lnTo>
                <a:lnTo>
                  <a:pt x="167984" y="0"/>
                </a:lnTo>
                <a:lnTo>
                  <a:pt x="212496" y="6013"/>
                </a:lnTo>
                <a:lnTo>
                  <a:pt x="252552" y="22975"/>
                </a:lnTo>
                <a:lnTo>
                  <a:pt x="286529" y="49269"/>
                </a:lnTo>
                <a:lnTo>
                  <a:pt x="312807" y="83279"/>
                </a:lnTo>
                <a:lnTo>
                  <a:pt x="329762" y="123390"/>
                </a:lnTo>
                <a:lnTo>
                  <a:pt x="335774" y="167984"/>
                </a:lnTo>
                <a:lnTo>
                  <a:pt x="329762" y="212511"/>
                </a:lnTo>
                <a:lnTo>
                  <a:pt x="312807" y="252602"/>
                </a:lnTo>
                <a:lnTo>
                  <a:pt x="286529" y="286626"/>
                </a:lnTo>
                <a:lnTo>
                  <a:pt x="252552" y="312950"/>
                </a:lnTo>
                <a:lnTo>
                  <a:pt x="212496" y="329942"/>
                </a:lnTo>
                <a:lnTo>
                  <a:pt x="167984" y="335968"/>
                </a:lnTo>
                <a:close/>
              </a:path>
            </a:pathLst>
          </a:custGeom>
          <a:solidFill>
            <a:srgbClr val="A6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96698" y="2513807"/>
            <a:ext cx="200073" cy="19987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36148" y="3506634"/>
            <a:ext cx="1678939" cy="2199005"/>
          </a:xfrm>
          <a:custGeom>
            <a:avLst/>
            <a:gdLst/>
            <a:ahLst/>
            <a:cxnLst/>
            <a:rect l="l" t="t" r="r" b="b"/>
            <a:pathLst>
              <a:path w="1678939" h="2199004">
                <a:moveTo>
                  <a:pt x="263442" y="2198762"/>
                </a:moveTo>
                <a:lnTo>
                  <a:pt x="219192" y="2191741"/>
                </a:lnTo>
                <a:lnTo>
                  <a:pt x="176763" y="2176873"/>
                </a:lnTo>
                <a:lnTo>
                  <a:pt x="136978" y="2154944"/>
                </a:lnTo>
                <a:lnTo>
                  <a:pt x="100662" y="2126740"/>
                </a:lnTo>
                <a:lnTo>
                  <a:pt x="68636" y="2093048"/>
                </a:lnTo>
                <a:lnTo>
                  <a:pt x="41726" y="2054653"/>
                </a:lnTo>
                <a:lnTo>
                  <a:pt x="20754" y="2012343"/>
                </a:lnTo>
                <a:lnTo>
                  <a:pt x="6544" y="1966904"/>
                </a:lnTo>
                <a:lnTo>
                  <a:pt x="0" y="1920647"/>
                </a:lnTo>
                <a:lnTo>
                  <a:pt x="1229" y="1875771"/>
                </a:lnTo>
                <a:lnTo>
                  <a:pt x="9692" y="1832716"/>
                </a:lnTo>
                <a:lnTo>
                  <a:pt x="24845" y="1791922"/>
                </a:lnTo>
                <a:lnTo>
                  <a:pt x="46148" y="1753831"/>
                </a:lnTo>
                <a:lnTo>
                  <a:pt x="73059" y="1718883"/>
                </a:lnTo>
                <a:lnTo>
                  <a:pt x="105036" y="1687519"/>
                </a:lnTo>
                <a:lnTo>
                  <a:pt x="141538" y="1660179"/>
                </a:lnTo>
                <a:lnTo>
                  <a:pt x="182023" y="1637305"/>
                </a:lnTo>
                <a:lnTo>
                  <a:pt x="225949" y="1619337"/>
                </a:lnTo>
                <a:lnTo>
                  <a:pt x="1057751" y="1337108"/>
                </a:lnTo>
                <a:lnTo>
                  <a:pt x="1097959" y="279329"/>
                </a:lnTo>
                <a:lnTo>
                  <a:pt x="1103594" y="232546"/>
                </a:lnTo>
                <a:lnTo>
                  <a:pt x="1116368" y="188390"/>
                </a:lnTo>
                <a:lnTo>
                  <a:pt x="1135646" y="147446"/>
                </a:lnTo>
                <a:lnTo>
                  <a:pt x="1160794" y="110301"/>
                </a:lnTo>
                <a:lnTo>
                  <a:pt x="1191181" y="77540"/>
                </a:lnTo>
                <a:lnTo>
                  <a:pt x="1226173" y="49749"/>
                </a:lnTo>
                <a:lnTo>
                  <a:pt x="1265135" y="27514"/>
                </a:lnTo>
                <a:lnTo>
                  <a:pt x="1307436" y="11420"/>
                </a:lnTo>
                <a:lnTo>
                  <a:pt x="1352441" y="2053"/>
                </a:lnTo>
                <a:lnTo>
                  <a:pt x="1399518" y="0"/>
                </a:lnTo>
                <a:lnTo>
                  <a:pt x="1446301" y="5630"/>
                </a:lnTo>
                <a:lnTo>
                  <a:pt x="1490457" y="18389"/>
                </a:lnTo>
                <a:lnTo>
                  <a:pt x="1531401" y="37645"/>
                </a:lnTo>
                <a:lnTo>
                  <a:pt x="1568546" y="62768"/>
                </a:lnTo>
                <a:lnTo>
                  <a:pt x="1601307" y="93126"/>
                </a:lnTo>
                <a:lnTo>
                  <a:pt x="1629098" y="128089"/>
                </a:lnTo>
                <a:lnTo>
                  <a:pt x="1651333" y="167025"/>
                </a:lnTo>
                <a:lnTo>
                  <a:pt x="1667427" y="209304"/>
                </a:lnTo>
                <a:lnTo>
                  <a:pt x="1676793" y="254295"/>
                </a:lnTo>
                <a:lnTo>
                  <a:pt x="1678847" y="301366"/>
                </a:lnTo>
                <a:lnTo>
                  <a:pt x="1624141" y="1736288"/>
                </a:lnTo>
                <a:lnTo>
                  <a:pt x="354111" y="2186115"/>
                </a:lnTo>
                <a:lnTo>
                  <a:pt x="308690" y="2197148"/>
                </a:lnTo>
                <a:lnTo>
                  <a:pt x="263442" y="2198762"/>
                </a:lnTo>
                <a:close/>
              </a:path>
            </a:pathLst>
          </a:custGeom>
          <a:solidFill>
            <a:srgbClr val="7E3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747658" y="5266892"/>
            <a:ext cx="312576" cy="270435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115151" y="4287024"/>
            <a:ext cx="269240" cy="559435"/>
          </a:xfrm>
          <a:custGeom>
            <a:avLst/>
            <a:gdLst/>
            <a:ahLst/>
            <a:cxnLst/>
            <a:rect l="l" t="t" r="r" b="b"/>
            <a:pathLst>
              <a:path w="269239" h="559435">
                <a:moveTo>
                  <a:pt x="268890" y="25323"/>
                </a:moveTo>
                <a:lnTo>
                  <a:pt x="27063" y="0"/>
                </a:lnTo>
                <a:lnTo>
                  <a:pt x="211091" y="207611"/>
                </a:lnTo>
                <a:lnTo>
                  <a:pt x="0" y="241827"/>
                </a:lnTo>
                <a:lnTo>
                  <a:pt x="252652" y="440353"/>
                </a:lnTo>
                <a:lnTo>
                  <a:pt x="252652" y="559430"/>
                </a:lnTo>
              </a:path>
            </a:pathLst>
          </a:custGeom>
          <a:ln w="77322">
            <a:solidFill>
              <a:srgbClr val="62252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850711" y="4191136"/>
            <a:ext cx="886507" cy="4519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833120" y="4561513"/>
            <a:ext cx="260350" cy="1193165"/>
          </a:xfrm>
          <a:custGeom>
            <a:avLst/>
            <a:gdLst/>
            <a:ahLst/>
            <a:cxnLst/>
            <a:rect l="l" t="t" r="r" b="b"/>
            <a:pathLst>
              <a:path w="260350" h="1193164">
                <a:moveTo>
                  <a:pt x="259998" y="1193093"/>
                </a:moveTo>
                <a:lnTo>
                  <a:pt x="163151" y="1193093"/>
                </a:lnTo>
                <a:lnTo>
                  <a:pt x="0" y="1739"/>
                </a:lnTo>
                <a:lnTo>
                  <a:pt x="259998" y="0"/>
                </a:lnTo>
                <a:lnTo>
                  <a:pt x="259998" y="1193093"/>
                </a:lnTo>
                <a:close/>
              </a:path>
            </a:pathLst>
          </a:custGeom>
          <a:solidFill>
            <a:srgbClr val="29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093119" y="4559000"/>
            <a:ext cx="368935" cy="1195705"/>
          </a:xfrm>
          <a:custGeom>
            <a:avLst/>
            <a:gdLst/>
            <a:ahLst/>
            <a:cxnLst/>
            <a:rect l="l" t="t" r="r" b="b"/>
            <a:pathLst>
              <a:path w="368935" h="1195704">
                <a:moveTo>
                  <a:pt x="368637" y="1195606"/>
                </a:moveTo>
                <a:lnTo>
                  <a:pt x="0" y="1195606"/>
                </a:lnTo>
                <a:lnTo>
                  <a:pt x="0" y="2512"/>
                </a:lnTo>
                <a:lnTo>
                  <a:pt x="368637" y="0"/>
                </a:lnTo>
                <a:lnTo>
                  <a:pt x="368637" y="1195606"/>
                </a:lnTo>
                <a:close/>
              </a:path>
            </a:pathLst>
          </a:custGeom>
          <a:solidFill>
            <a:srgbClr val="54B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461756" y="4557066"/>
            <a:ext cx="272415" cy="1197610"/>
          </a:xfrm>
          <a:custGeom>
            <a:avLst/>
            <a:gdLst/>
            <a:ahLst/>
            <a:cxnLst/>
            <a:rect l="l" t="t" r="r" b="b"/>
            <a:pathLst>
              <a:path w="272414" h="1197610">
                <a:moveTo>
                  <a:pt x="79449" y="1197540"/>
                </a:moveTo>
                <a:lnTo>
                  <a:pt x="0" y="1197540"/>
                </a:lnTo>
                <a:lnTo>
                  <a:pt x="0" y="1933"/>
                </a:lnTo>
                <a:lnTo>
                  <a:pt x="272370" y="0"/>
                </a:lnTo>
                <a:lnTo>
                  <a:pt x="79449" y="1197540"/>
                </a:lnTo>
                <a:close/>
              </a:path>
            </a:pathLst>
          </a:custGeom>
          <a:solidFill>
            <a:srgbClr val="2945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58580" y="2247429"/>
            <a:ext cx="1235710" cy="668020"/>
          </a:xfrm>
          <a:custGeom>
            <a:avLst/>
            <a:gdLst/>
            <a:ahLst/>
            <a:cxnLst/>
            <a:rect l="l" t="t" r="r" b="b"/>
            <a:pathLst>
              <a:path w="1235710" h="668019">
                <a:moveTo>
                  <a:pt x="0" y="667683"/>
                </a:moveTo>
                <a:lnTo>
                  <a:pt x="1235505" y="667683"/>
                </a:lnTo>
                <a:lnTo>
                  <a:pt x="1235505" y="0"/>
                </a:lnTo>
                <a:lnTo>
                  <a:pt x="0" y="0"/>
                </a:lnTo>
                <a:lnTo>
                  <a:pt x="0" y="667684"/>
                </a:lnTo>
                <a:close/>
              </a:path>
            </a:pathLst>
          </a:custGeom>
          <a:solidFill>
            <a:srgbClr val="E31B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858577" y="2247440"/>
            <a:ext cx="1235710" cy="668020"/>
          </a:xfrm>
          <a:custGeom>
            <a:avLst/>
            <a:gdLst/>
            <a:ahLst/>
            <a:cxnLst/>
            <a:rect l="l" t="t" r="r" b="b"/>
            <a:pathLst>
              <a:path w="1235710" h="668019">
                <a:moveTo>
                  <a:pt x="0" y="667682"/>
                </a:moveTo>
                <a:lnTo>
                  <a:pt x="1235503" y="667682"/>
                </a:lnTo>
                <a:lnTo>
                  <a:pt x="1235503" y="0"/>
                </a:lnTo>
                <a:lnTo>
                  <a:pt x="0" y="0"/>
                </a:lnTo>
                <a:lnTo>
                  <a:pt x="0" y="667682"/>
                </a:lnTo>
                <a:close/>
              </a:path>
            </a:pathLst>
          </a:custGeom>
          <a:ln w="154643">
            <a:solidFill>
              <a:srgbClr val="23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587986" y="2247429"/>
            <a:ext cx="1235710" cy="668020"/>
          </a:xfrm>
          <a:custGeom>
            <a:avLst/>
            <a:gdLst/>
            <a:ahLst/>
            <a:cxnLst/>
            <a:rect l="l" t="t" r="r" b="b"/>
            <a:pathLst>
              <a:path w="1235710" h="668019">
                <a:moveTo>
                  <a:pt x="0" y="667683"/>
                </a:moveTo>
                <a:lnTo>
                  <a:pt x="1235428" y="667683"/>
                </a:lnTo>
                <a:lnTo>
                  <a:pt x="1235428" y="0"/>
                </a:lnTo>
                <a:lnTo>
                  <a:pt x="0" y="0"/>
                </a:lnTo>
                <a:lnTo>
                  <a:pt x="0" y="667684"/>
                </a:lnTo>
                <a:close/>
              </a:path>
            </a:pathLst>
          </a:custGeom>
          <a:solidFill>
            <a:srgbClr val="54BE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587981" y="2247440"/>
            <a:ext cx="1235710" cy="668020"/>
          </a:xfrm>
          <a:custGeom>
            <a:avLst/>
            <a:gdLst/>
            <a:ahLst/>
            <a:cxnLst/>
            <a:rect l="l" t="t" r="r" b="b"/>
            <a:pathLst>
              <a:path w="1235710" h="668019">
                <a:moveTo>
                  <a:pt x="0" y="667682"/>
                </a:moveTo>
                <a:lnTo>
                  <a:pt x="1235426" y="667682"/>
                </a:lnTo>
                <a:lnTo>
                  <a:pt x="1235426" y="0"/>
                </a:lnTo>
                <a:lnTo>
                  <a:pt x="0" y="0"/>
                </a:lnTo>
                <a:lnTo>
                  <a:pt x="0" y="667682"/>
                </a:lnTo>
                <a:close/>
              </a:path>
            </a:pathLst>
          </a:custGeom>
          <a:ln w="154643">
            <a:solidFill>
              <a:srgbClr val="23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094086" y="2443443"/>
            <a:ext cx="494030" cy="167005"/>
          </a:xfrm>
          <a:custGeom>
            <a:avLst/>
            <a:gdLst/>
            <a:ahLst/>
            <a:cxnLst/>
            <a:rect l="l" t="t" r="r" b="b"/>
            <a:pathLst>
              <a:path w="494029" h="167005">
                <a:moveTo>
                  <a:pt x="0" y="166630"/>
                </a:moveTo>
                <a:lnTo>
                  <a:pt x="493900" y="166630"/>
                </a:lnTo>
                <a:lnTo>
                  <a:pt x="493900" y="0"/>
                </a:lnTo>
                <a:lnTo>
                  <a:pt x="0" y="0"/>
                </a:lnTo>
                <a:lnTo>
                  <a:pt x="0" y="166630"/>
                </a:lnTo>
                <a:close/>
              </a:path>
            </a:pathLst>
          </a:custGeom>
          <a:solidFill>
            <a:srgbClr val="23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518569" y="3459622"/>
            <a:ext cx="1806575" cy="1901825"/>
          </a:xfrm>
          <a:custGeom>
            <a:avLst/>
            <a:gdLst/>
            <a:ahLst/>
            <a:cxnLst/>
            <a:rect l="l" t="t" r="r" b="b"/>
            <a:pathLst>
              <a:path w="1806575" h="1901825">
                <a:moveTo>
                  <a:pt x="172220" y="1901796"/>
                </a:moveTo>
                <a:lnTo>
                  <a:pt x="1800" y="324794"/>
                </a:lnTo>
                <a:lnTo>
                  <a:pt x="0" y="277695"/>
                </a:lnTo>
                <a:lnTo>
                  <a:pt x="5667" y="232076"/>
                </a:lnTo>
                <a:lnTo>
                  <a:pt x="18269" y="188613"/>
                </a:lnTo>
                <a:lnTo>
                  <a:pt x="37272" y="147987"/>
                </a:lnTo>
                <a:lnTo>
                  <a:pt x="62141" y="110875"/>
                </a:lnTo>
                <a:lnTo>
                  <a:pt x="92343" y="77956"/>
                </a:lnTo>
                <a:lnTo>
                  <a:pt x="127344" y="49908"/>
                </a:lnTo>
                <a:lnTo>
                  <a:pt x="166611" y="27410"/>
                </a:lnTo>
                <a:lnTo>
                  <a:pt x="209609" y="11140"/>
                </a:lnTo>
                <a:lnTo>
                  <a:pt x="255806" y="1777"/>
                </a:lnTo>
                <a:lnTo>
                  <a:pt x="302909" y="0"/>
                </a:lnTo>
                <a:lnTo>
                  <a:pt x="348531" y="5682"/>
                </a:lnTo>
                <a:lnTo>
                  <a:pt x="391995" y="18292"/>
                </a:lnTo>
                <a:lnTo>
                  <a:pt x="432621" y="37295"/>
                </a:lnTo>
                <a:lnTo>
                  <a:pt x="469732" y="62160"/>
                </a:lnTo>
                <a:lnTo>
                  <a:pt x="502650" y="92355"/>
                </a:lnTo>
                <a:lnTo>
                  <a:pt x="530696" y="127347"/>
                </a:lnTo>
                <a:lnTo>
                  <a:pt x="553192" y="166604"/>
                </a:lnTo>
                <a:lnTo>
                  <a:pt x="569460" y="209593"/>
                </a:lnTo>
                <a:lnTo>
                  <a:pt x="578823" y="255782"/>
                </a:lnTo>
                <a:lnTo>
                  <a:pt x="704473" y="1306602"/>
                </a:lnTo>
                <a:lnTo>
                  <a:pt x="1568111" y="1306602"/>
                </a:lnTo>
                <a:lnTo>
                  <a:pt x="1643836" y="1336827"/>
                </a:lnTo>
                <a:lnTo>
                  <a:pt x="1682373" y="1361124"/>
                </a:lnTo>
                <a:lnTo>
                  <a:pt x="1716745" y="1389794"/>
                </a:lnTo>
                <a:lnTo>
                  <a:pt x="1746376" y="1422441"/>
                </a:lnTo>
                <a:lnTo>
                  <a:pt x="1770689" y="1458673"/>
                </a:lnTo>
                <a:lnTo>
                  <a:pt x="1789107" y="1498094"/>
                </a:lnTo>
                <a:lnTo>
                  <a:pt x="1801055" y="1540311"/>
                </a:lnTo>
                <a:lnTo>
                  <a:pt x="1805956" y="1584928"/>
                </a:lnTo>
                <a:lnTo>
                  <a:pt x="1803232" y="1631552"/>
                </a:lnTo>
                <a:lnTo>
                  <a:pt x="1792846" y="1676805"/>
                </a:lnTo>
                <a:lnTo>
                  <a:pt x="1775699" y="1717646"/>
                </a:lnTo>
                <a:lnTo>
                  <a:pt x="1752454" y="1754016"/>
                </a:lnTo>
                <a:lnTo>
                  <a:pt x="1723772" y="1785852"/>
                </a:lnTo>
                <a:lnTo>
                  <a:pt x="1690317" y="1813092"/>
                </a:lnTo>
                <a:lnTo>
                  <a:pt x="1652749" y="1835676"/>
                </a:lnTo>
                <a:lnTo>
                  <a:pt x="1611733" y="1853541"/>
                </a:lnTo>
                <a:lnTo>
                  <a:pt x="1567929" y="1866626"/>
                </a:lnTo>
                <a:lnTo>
                  <a:pt x="1522001" y="1874871"/>
                </a:lnTo>
                <a:lnTo>
                  <a:pt x="1474610" y="1878212"/>
                </a:lnTo>
                <a:lnTo>
                  <a:pt x="172220" y="1901796"/>
                </a:lnTo>
                <a:close/>
              </a:path>
              <a:path w="1806575" h="1901825">
                <a:moveTo>
                  <a:pt x="1568111" y="1306602"/>
                </a:moveTo>
                <a:lnTo>
                  <a:pt x="704473" y="1306602"/>
                </a:lnTo>
                <a:lnTo>
                  <a:pt x="1556572" y="1302929"/>
                </a:lnTo>
                <a:lnTo>
                  <a:pt x="1568111" y="1306602"/>
                </a:lnTo>
                <a:close/>
              </a:path>
            </a:pathLst>
          </a:custGeom>
          <a:solidFill>
            <a:srgbClr val="7E34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616189" y="3647168"/>
            <a:ext cx="161290" cy="310515"/>
          </a:xfrm>
          <a:custGeom>
            <a:avLst/>
            <a:gdLst/>
            <a:ahLst/>
            <a:cxnLst/>
            <a:rect l="l" t="t" r="r" b="b"/>
            <a:pathLst>
              <a:path w="161289" h="310514">
                <a:moveTo>
                  <a:pt x="145194" y="310065"/>
                </a:moveTo>
                <a:lnTo>
                  <a:pt x="85143" y="283216"/>
                </a:lnTo>
                <a:lnTo>
                  <a:pt x="43670" y="246155"/>
                </a:lnTo>
                <a:lnTo>
                  <a:pt x="17704" y="202443"/>
                </a:lnTo>
                <a:lnTo>
                  <a:pt x="4171" y="155643"/>
                </a:lnTo>
                <a:lnTo>
                  <a:pt x="0" y="109317"/>
                </a:lnTo>
                <a:lnTo>
                  <a:pt x="2117" y="67027"/>
                </a:lnTo>
                <a:lnTo>
                  <a:pt x="7452" y="32336"/>
                </a:lnTo>
                <a:lnTo>
                  <a:pt x="12932" y="8806"/>
                </a:lnTo>
                <a:lnTo>
                  <a:pt x="15484" y="0"/>
                </a:lnTo>
                <a:lnTo>
                  <a:pt x="70577" y="17591"/>
                </a:lnTo>
                <a:lnTo>
                  <a:pt x="67484" y="28547"/>
                </a:lnTo>
                <a:lnTo>
                  <a:pt x="61617" y="56979"/>
                </a:lnTo>
                <a:lnTo>
                  <a:pt x="57851" y="96976"/>
                </a:lnTo>
                <a:lnTo>
                  <a:pt x="61057" y="142626"/>
                </a:lnTo>
                <a:lnTo>
                  <a:pt x="76108" y="188020"/>
                </a:lnTo>
                <a:lnTo>
                  <a:pt x="107878" y="227245"/>
                </a:lnTo>
                <a:lnTo>
                  <a:pt x="161238" y="254392"/>
                </a:lnTo>
                <a:lnTo>
                  <a:pt x="145194" y="310065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060257" y="3793309"/>
            <a:ext cx="606425" cy="121285"/>
          </a:xfrm>
          <a:custGeom>
            <a:avLst/>
            <a:gdLst/>
            <a:ahLst/>
            <a:cxnLst/>
            <a:rect l="l" t="t" r="r" b="b"/>
            <a:pathLst>
              <a:path w="606425" h="121285">
                <a:moveTo>
                  <a:pt x="578328" y="63558"/>
                </a:moveTo>
                <a:lnTo>
                  <a:pt x="259021" y="63558"/>
                </a:lnTo>
                <a:lnTo>
                  <a:pt x="320589" y="61092"/>
                </a:lnTo>
                <a:lnTo>
                  <a:pt x="384992" y="54415"/>
                </a:lnTo>
                <a:lnTo>
                  <a:pt x="450972" y="42616"/>
                </a:lnTo>
                <a:lnTo>
                  <a:pt x="517271" y="24782"/>
                </a:lnTo>
                <a:lnTo>
                  <a:pt x="582628" y="0"/>
                </a:lnTo>
                <a:lnTo>
                  <a:pt x="605825" y="52966"/>
                </a:lnTo>
                <a:lnTo>
                  <a:pt x="578328" y="63558"/>
                </a:lnTo>
                <a:close/>
              </a:path>
              <a:path w="606425" h="121285">
                <a:moveTo>
                  <a:pt x="227541" y="121208"/>
                </a:moveTo>
                <a:lnTo>
                  <a:pt x="173629" y="119155"/>
                </a:lnTo>
                <a:lnTo>
                  <a:pt x="125113" y="115305"/>
                </a:lnTo>
                <a:lnTo>
                  <a:pt x="83035" y="110423"/>
                </a:lnTo>
                <a:lnTo>
                  <a:pt x="22374" y="100625"/>
                </a:lnTo>
                <a:lnTo>
                  <a:pt x="0" y="95880"/>
                </a:lnTo>
                <a:lnTo>
                  <a:pt x="13144" y="39627"/>
                </a:lnTo>
                <a:lnTo>
                  <a:pt x="19628" y="41070"/>
                </a:lnTo>
                <a:lnTo>
                  <a:pt x="37756" y="44693"/>
                </a:lnTo>
                <a:lnTo>
                  <a:pt x="103913" y="54827"/>
                </a:lnTo>
                <a:lnTo>
                  <a:pt x="149424" y="59513"/>
                </a:lnTo>
                <a:lnTo>
                  <a:pt x="201547" y="62728"/>
                </a:lnTo>
                <a:lnTo>
                  <a:pt x="259021" y="63558"/>
                </a:lnTo>
                <a:lnTo>
                  <a:pt x="578328" y="63558"/>
                </a:lnTo>
                <a:lnTo>
                  <a:pt x="541473" y="77755"/>
                </a:lnTo>
                <a:lnTo>
                  <a:pt x="476251" y="96158"/>
                </a:lnTo>
                <a:lnTo>
                  <a:pt x="411203" y="108941"/>
                </a:lnTo>
                <a:lnTo>
                  <a:pt x="347372" y="116866"/>
                </a:lnTo>
                <a:lnTo>
                  <a:pt x="285803" y="120700"/>
                </a:lnTo>
                <a:lnTo>
                  <a:pt x="227541" y="121208"/>
                </a:lnTo>
                <a:close/>
              </a:path>
            </a:pathLst>
          </a:custGeom>
          <a:solidFill>
            <a:srgbClr val="522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2241064" y="812749"/>
            <a:ext cx="5022215" cy="2179320"/>
          </a:xfrm>
          <a:custGeom>
            <a:avLst/>
            <a:gdLst/>
            <a:ahLst/>
            <a:cxnLst/>
            <a:rect l="l" t="t" r="r" b="b"/>
            <a:pathLst>
              <a:path w="5022215" h="2179320">
                <a:moveTo>
                  <a:pt x="0" y="0"/>
                </a:moveTo>
                <a:lnTo>
                  <a:pt x="5022001" y="0"/>
                </a:lnTo>
                <a:lnTo>
                  <a:pt x="5022001" y="2179192"/>
                </a:lnTo>
                <a:lnTo>
                  <a:pt x="0" y="217919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>
            <a:spLocks noGrp="1"/>
          </p:cNvSpPr>
          <p:nvPr>
            <p:ph type="title"/>
          </p:nvPr>
        </p:nvSpPr>
        <p:spPr>
          <a:xfrm>
            <a:off x="12964062" y="1095001"/>
            <a:ext cx="3572510" cy="151169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099185" marR="5080" indent="-1087120" algn="ctr">
              <a:lnSpc>
                <a:spcPct val="116100"/>
              </a:lnSpc>
              <a:spcBef>
                <a:spcPts val="95"/>
              </a:spcBef>
            </a:pPr>
            <a:r>
              <a:rPr lang="es-ES" sz="4200" dirty="0">
                <a:latin typeface="Arial Black"/>
                <a:cs typeface="Arial Black"/>
              </a:rPr>
              <a:t>O tal vez en el cine</a:t>
            </a:r>
            <a:r>
              <a:rPr sz="4200" dirty="0">
                <a:latin typeface="Arial Black"/>
                <a:cs typeface="Arial Black"/>
              </a:rPr>
              <a:t>,</a:t>
            </a:r>
          </a:p>
        </p:txBody>
      </p:sp>
      <p:sp>
        <p:nvSpPr>
          <p:cNvPr id="99" name="object 99"/>
          <p:cNvSpPr/>
          <p:nvPr/>
        </p:nvSpPr>
        <p:spPr>
          <a:xfrm>
            <a:off x="204311" y="9258300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 txBox="1"/>
          <p:nvPr/>
        </p:nvSpPr>
        <p:spPr>
          <a:xfrm>
            <a:off x="267818" y="9327204"/>
            <a:ext cx="578485" cy="5734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z="3150" spc="-350" dirty="0">
                <a:solidFill>
                  <a:srgbClr val="F418E3"/>
                </a:solidFill>
                <a:latin typeface="Lucida Sans Unicode"/>
                <a:cs typeface="Lucida Sans Unicode"/>
              </a:rPr>
              <a:t>10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381970" y="3160567"/>
            <a:ext cx="1309356" cy="1968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033204" y="7349061"/>
            <a:ext cx="802005" cy="1831339"/>
          </a:xfrm>
          <a:custGeom>
            <a:avLst/>
            <a:gdLst/>
            <a:ahLst/>
            <a:cxnLst/>
            <a:rect l="l" t="t" r="r" b="b"/>
            <a:pathLst>
              <a:path w="802004" h="1831340">
                <a:moveTo>
                  <a:pt x="117539" y="1831131"/>
                </a:moveTo>
                <a:lnTo>
                  <a:pt x="80493" y="1820431"/>
                </a:lnTo>
                <a:lnTo>
                  <a:pt x="23013" y="1774903"/>
                </a:lnTo>
                <a:lnTo>
                  <a:pt x="0" y="1713384"/>
                </a:lnTo>
                <a:lnTo>
                  <a:pt x="6035" y="1682695"/>
                </a:lnTo>
                <a:lnTo>
                  <a:pt x="80786" y="1555603"/>
                </a:lnTo>
                <a:lnTo>
                  <a:pt x="207687" y="1362145"/>
                </a:lnTo>
                <a:lnTo>
                  <a:pt x="327365" y="1185254"/>
                </a:lnTo>
                <a:lnTo>
                  <a:pt x="380451" y="1107861"/>
                </a:lnTo>
                <a:lnTo>
                  <a:pt x="590933" y="376158"/>
                </a:lnTo>
                <a:lnTo>
                  <a:pt x="575165" y="312225"/>
                </a:lnTo>
                <a:lnTo>
                  <a:pt x="559143" y="174325"/>
                </a:lnTo>
                <a:lnTo>
                  <a:pt x="589790" y="43301"/>
                </a:lnTo>
                <a:lnTo>
                  <a:pt x="714029" y="0"/>
                </a:lnTo>
                <a:lnTo>
                  <a:pt x="794538" y="74119"/>
                </a:lnTo>
                <a:lnTo>
                  <a:pt x="801633" y="212272"/>
                </a:lnTo>
                <a:lnTo>
                  <a:pt x="776031" y="345635"/>
                </a:lnTo>
                <a:lnTo>
                  <a:pt x="758448" y="405383"/>
                </a:lnTo>
                <a:lnTo>
                  <a:pt x="742505" y="517956"/>
                </a:lnTo>
                <a:lnTo>
                  <a:pt x="702827" y="773957"/>
                </a:lnTo>
                <a:lnTo>
                  <a:pt x="651646" y="1050806"/>
                </a:lnTo>
                <a:lnTo>
                  <a:pt x="601191" y="1225925"/>
                </a:lnTo>
                <a:lnTo>
                  <a:pt x="573106" y="1276313"/>
                </a:lnTo>
                <a:lnTo>
                  <a:pt x="551477" y="1314515"/>
                </a:lnTo>
                <a:lnTo>
                  <a:pt x="525812" y="1359220"/>
                </a:lnTo>
                <a:lnTo>
                  <a:pt x="496879" y="1408802"/>
                </a:lnTo>
                <a:lnTo>
                  <a:pt x="465444" y="1461634"/>
                </a:lnTo>
                <a:lnTo>
                  <a:pt x="432273" y="1516091"/>
                </a:lnTo>
                <a:lnTo>
                  <a:pt x="398134" y="1570545"/>
                </a:lnTo>
                <a:lnTo>
                  <a:pt x="363792" y="1623371"/>
                </a:lnTo>
                <a:lnTo>
                  <a:pt x="330016" y="1672941"/>
                </a:lnTo>
                <a:lnTo>
                  <a:pt x="297571" y="1717629"/>
                </a:lnTo>
                <a:lnTo>
                  <a:pt x="267224" y="1755810"/>
                </a:lnTo>
                <a:lnTo>
                  <a:pt x="239743" y="1785856"/>
                </a:lnTo>
                <a:lnTo>
                  <a:pt x="199011" y="1816271"/>
                </a:lnTo>
                <a:lnTo>
                  <a:pt x="157661" y="1830554"/>
                </a:lnTo>
                <a:lnTo>
                  <a:pt x="117539" y="1831131"/>
                </a:lnTo>
                <a:close/>
              </a:path>
            </a:pathLst>
          </a:custGeom>
          <a:solidFill>
            <a:srgbClr val="F7AA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75764" y="8940227"/>
            <a:ext cx="1002665" cy="1346835"/>
          </a:xfrm>
          <a:custGeom>
            <a:avLst/>
            <a:gdLst/>
            <a:ahLst/>
            <a:cxnLst/>
            <a:rect l="l" t="t" r="r" b="b"/>
            <a:pathLst>
              <a:path w="1002664" h="1346834">
                <a:moveTo>
                  <a:pt x="1002184" y="1346776"/>
                </a:moveTo>
                <a:lnTo>
                  <a:pt x="0" y="1346776"/>
                </a:lnTo>
                <a:lnTo>
                  <a:pt x="1576" y="1287688"/>
                </a:lnTo>
                <a:lnTo>
                  <a:pt x="3249" y="1226226"/>
                </a:lnTo>
                <a:lnTo>
                  <a:pt x="5010" y="1162895"/>
                </a:lnTo>
                <a:lnTo>
                  <a:pt x="6851" y="1098202"/>
                </a:lnTo>
                <a:lnTo>
                  <a:pt x="8761" y="1032654"/>
                </a:lnTo>
                <a:lnTo>
                  <a:pt x="10600" y="971090"/>
                </a:lnTo>
                <a:lnTo>
                  <a:pt x="12612" y="905597"/>
                </a:lnTo>
                <a:lnTo>
                  <a:pt x="14671" y="840655"/>
                </a:lnTo>
                <a:lnTo>
                  <a:pt x="16766" y="776777"/>
                </a:lnTo>
                <a:lnTo>
                  <a:pt x="18890" y="714480"/>
                </a:lnTo>
                <a:lnTo>
                  <a:pt x="21032" y="654277"/>
                </a:lnTo>
                <a:lnTo>
                  <a:pt x="23184" y="596684"/>
                </a:lnTo>
                <a:lnTo>
                  <a:pt x="25338" y="542215"/>
                </a:lnTo>
                <a:lnTo>
                  <a:pt x="27483" y="491386"/>
                </a:lnTo>
                <a:lnTo>
                  <a:pt x="29611" y="444710"/>
                </a:lnTo>
                <a:lnTo>
                  <a:pt x="31713" y="402704"/>
                </a:lnTo>
                <a:lnTo>
                  <a:pt x="35803" y="334756"/>
                </a:lnTo>
                <a:lnTo>
                  <a:pt x="39679" y="291661"/>
                </a:lnTo>
                <a:lnTo>
                  <a:pt x="55511" y="225757"/>
                </a:lnTo>
                <a:lnTo>
                  <a:pt x="69703" y="177177"/>
                </a:lnTo>
                <a:lnTo>
                  <a:pt x="85947" y="135131"/>
                </a:lnTo>
                <a:lnTo>
                  <a:pt x="106098" y="99770"/>
                </a:lnTo>
                <a:lnTo>
                  <a:pt x="132011" y="71245"/>
                </a:lnTo>
                <a:lnTo>
                  <a:pt x="165542" y="49706"/>
                </a:lnTo>
                <a:lnTo>
                  <a:pt x="208546" y="35304"/>
                </a:lnTo>
                <a:lnTo>
                  <a:pt x="301402" y="19220"/>
                </a:lnTo>
                <a:lnTo>
                  <a:pt x="395573" y="8461"/>
                </a:lnTo>
                <a:lnTo>
                  <a:pt x="468568" y="2439"/>
                </a:lnTo>
                <a:lnTo>
                  <a:pt x="525202" y="0"/>
                </a:lnTo>
                <a:lnTo>
                  <a:pt x="593377" y="2014"/>
                </a:lnTo>
                <a:lnTo>
                  <a:pt x="681821" y="12157"/>
                </a:lnTo>
                <a:lnTo>
                  <a:pt x="769928" y="35981"/>
                </a:lnTo>
                <a:lnTo>
                  <a:pt x="808332" y="56460"/>
                </a:lnTo>
                <a:lnTo>
                  <a:pt x="849897" y="109993"/>
                </a:lnTo>
                <a:lnTo>
                  <a:pt x="872360" y="183473"/>
                </a:lnTo>
                <a:lnTo>
                  <a:pt x="886886" y="228887"/>
                </a:lnTo>
                <a:lnTo>
                  <a:pt x="909185" y="280721"/>
                </a:lnTo>
                <a:lnTo>
                  <a:pt x="920202" y="333070"/>
                </a:lnTo>
                <a:lnTo>
                  <a:pt x="928618" y="399980"/>
                </a:lnTo>
                <a:lnTo>
                  <a:pt x="933073" y="441520"/>
                </a:lnTo>
                <a:lnTo>
                  <a:pt x="937662" y="487773"/>
                </a:lnTo>
                <a:lnTo>
                  <a:pt x="942358" y="538235"/>
                </a:lnTo>
                <a:lnTo>
                  <a:pt x="947139" y="592398"/>
                </a:lnTo>
                <a:lnTo>
                  <a:pt x="951980" y="649757"/>
                </a:lnTo>
                <a:lnTo>
                  <a:pt x="956855" y="709804"/>
                </a:lnTo>
                <a:lnTo>
                  <a:pt x="961742" y="772034"/>
                </a:lnTo>
                <a:lnTo>
                  <a:pt x="966615" y="835941"/>
                </a:lnTo>
                <a:lnTo>
                  <a:pt x="971450" y="901017"/>
                </a:lnTo>
                <a:lnTo>
                  <a:pt x="976223" y="966757"/>
                </a:lnTo>
                <a:lnTo>
                  <a:pt x="980909" y="1032654"/>
                </a:lnTo>
                <a:lnTo>
                  <a:pt x="985483" y="1098202"/>
                </a:lnTo>
                <a:lnTo>
                  <a:pt x="989923" y="1162895"/>
                </a:lnTo>
                <a:lnTo>
                  <a:pt x="994202" y="1226226"/>
                </a:lnTo>
                <a:lnTo>
                  <a:pt x="998370" y="1288792"/>
                </a:lnTo>
                <a:lnTo>
                  <a:pt x="1002184" y="1346776"/>
                </a:lnTo>
                <a:close/>
              </a:path>
            </a:pathLst>
          </a:custGeom>
          <a:solidFill>
            <a:srgbClr val="B41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04018" y="8599471"/>
            <a:ext cx="339090" cy="366395"/>
          </a:xfrm>
          <a:custGeom>
            <a:avLst/>
            <a:gdLst/>
            <a:ahLst/>
            <a:cxnLst/>
            <a:rect l="l" t="t" r="r" b="b"/>
            <a:pathLst>
              <a:path w="339089" h="366395">
                <a:moveTo>
                  <a:pt x="0" y="365996"/>
                </a:moveTo>
                <a:lnTo>
                  <a:pt x="339094" y="365996"/>
                </a:lnTo>
                <a:lnTo>
                  <a:pt x="339094" y="0"/>
                </a:lnTo>
                <a:lnTo>
                  <a:pt x="0" y="0"/>
                </a:lnTo>
                <a:lnTo>
                  <a:pt x="0" y="365996"/>
                </a:lnTo>
                <a:close/>
              </a:path>
            </a:pathLst>
          </a:custGeom>
          <a:solidFill>
            <a:srgbClr val="EC956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372858" y="8879242"/>
            <a:ext cx="401955" cy="123825"/>
          </a:xfrm>
          <a:custGeom>
            <a:avLst/>
            <a:gdLst/>
            <a:ahLst/>
            <a:cxnLst/>
            <a:rect l="l" t="t" r="r" b="b"/>
            <a:pathLst>
              <a:path w="401954" h="123825">
                <a:moveTo>
                  <a:pt x="210869" y="123386"/>
                </a:moveTo>
                <a:lnTo>
                  <a:pt x="112884" y="117579"/>
                </a:lnTo>
                <a:lnTo>
                  <a:pt x="47624" y="104805"/>
                </a:lnTo>
                <a:lnTo>
                  <a:pt x="11269" y="92031"/>
                </a:lnTo>
                <a:lnTo>
                  <a:pt x="0" y="0"/>
                </a:lnTo>
                <a:lnTo>
                  <a:pt x="401512" y="0"/>
                </a:lnTo>
                <a:lnTo>
                  <a:pt x="401512" y="86225"/>
                </a:lnTo>
                <a:lnTo>
                  <a:pt x="393403" y="92031"/>
                </a:lnTo>
                <a:lnTo>
                  <a:pt x="364001" y="104805"/>
                </a:lnTo>
                <a:lnTo>
                  <a:pt x="305693" y="117579"/>
                </a:lnTo>
                <a:lnTo>
                  <a:pt x="210869" y="123386"/>
                </a:lnTo>
                <a:close/>
              </a:path>
            </a:pathLst>
          </a:custGeom>
          <a:solidFill>
            <a:srgbClr val="B41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04895" y="7060667"/>
            <a:ext cx="1537970" cy="1722120"/>
          </a:xfrm>
          <a:custGeom>
            <a:avLst/>
            <a:gdLst/>
            <a:ahLst/>
            <a:cxnLst/>
            <a:rect l="l" t="t" r="r" b="b"/>
            <a:pathLst>
              <a:path w="1537970" h="1722120">
                <a:moveTo>
                  <a:pt x="768767" y="1721801"/>
                </a:moveTo>
                <a:lnTo>
                  <a:pt x="723590" y="1720340"/>
                </a:lnTo>
                <a:lnTo>
                  <a:pt x="679101" y="1716011"/>
                </a:lnTo>
                <a:lnTo>
                  <a:pt x="635372" y="1708893"/>
                </a:lnTo>
                <a:lnTo>
                  <a:pt x="592476" y="1699069"/>
                </a:lnTo>
                <a:lnTo>
                  <a:pt x="550484" y="1686618"/>
                </a:lnTo>
                <a:lnTo>
                  <a:pt x="509469" y="1671621"/>
                </a:lnTo>
                <a:lnTo>
                  <a:pt x="469502" y="1654160"/>
                </a:lnTo>
                <a:lnTo>
                  <a:pt x="430655" y="1634314"/>
                </a:lnTo>
                <a:lnTo>
                  <a:pt x="393001" y="1612164"/>
                </a:lnTo>
                <a:lnTo>
                  <a:pt x="356612" y="1587791"/>
                </a:lnTo>
                <a:lnTo>
                  <a:pt x="321560" y="1561276"/>
                </a:lnTo>
                <a:lnTo>
                  <a:pt x="287916" y="1532699"/>
                </a:lnTo>
                <a:lnTo>
                  <a:pt x="255753" y="1502141"/>
                </a:lnTo>
                <a:lnTo>
                  <a:pt x="225143" y="1469682"/>
                </a:lnTo>
                <a:lnTo>
                  <a:pt x="196158" y="1435404"/>
                </a:lnTo>
                <a:lnTo>
                  <a:pt x="168869" y="1399387"/>
                </a:lnTo>
                <a:lnTo>
                  <a:pt x="143350" y="1361712"/>
                </a:lnTo>
                <a:lnTo>
                  <a:pt x="119672" y="1322459"/>
                </a:lnTo>
                <a:lnTo>
                  <a:pt x="97907" y="1281709"/>
                </a:lnTo>
                <a:lnTo>
                  <a:pt x="78127" y="1239542"/>
                </a:lnTo>
                <a:lnTo>
                  <a:pt x="60404" y="1196040"/>
                </a:lnTo>
                <a:lnTo>
                  <a:pt x="44811" y="1151283"/>
                </a:lnTo>
                <a:lnTo>
                  <a:pt x="31419" y="1105352"/>
                </a:lnTo>
                <a:lnTo>
                  <a:pt x="20300" y="1058327"/>
                </a:lnTo>
                <a:lnTo>
                  <a:pt x="11527" y="1010289"/>
                </a:lnTo>
                <a:lnTo>
                  <a:pt x="5171" y="961319"/>
                </a:lnTo>
                <a:lnTo>
                  <a:pt x="1304" y="911498"/>
                </a:lnTo>
                <a:lnTo>
                  <a:pt x="0" y="860905"/>
                </a:lnTo>
                <a:lnTo>
                  <a:pt x="1304" y="810322"/>
                </a:lnTo>
                <a:lnTo>
                  <a:pt x="5171" y="760509"/>
                </a:lnTo>
                <a:lnTo>
                  <a:pt x="11527" y="711545"/>
                </a:lnTo>
                <a:lnTo>
                  <a:pt x="20300" y="663513"/>
                </a:lnTo>
                <a:lnTo>
                  <a:pt x="31419" y="616492"/>
                </a:lnTo>
                <a:lnTo>
                  <a:pt x="44811" y="570564"/>
                </a:lnTo>
                <a:lnTo>
                  <a:pt x="60404" y="525809"/>
                </a:lnTo>
                <a:lnTo>
                  <a:pt x="78127" y="482308"/>
                </a:lnTo>
                <a:lnTo>
                  <a:pt x="97907" y="440142"/>
                </a:lnTo>
                <a:lnTo>
                  <a:pt x="119672" y="399392"/>
                </a:lnTo>
                <a:lnTo>
                  <a:pt x="143350" y="360137"/>
                </a:lnTo>
                <a:lnTo>
                  <a:pt x="168869" y="322460"/>
                </a:lnTo>
                <a:lnTo>
                  <a:pt x="196158" y="286440"/>
                </a:lnTo>
                <a:lnTo>
                  <a:pt x="225143" y="252159"/>
                </a:lnTo>
                <a:lnTo>
                  <a:pt x="255753" y="219698"/>
                </a:lnTo>
                <a:lnTo>
                  <a:pt x="287916" y="189136"/>
                </a:lnTo>
                <a:lnTo>
                  <a:pt x="321560" y="160556"/>
                </a:lnTo>
                <a:lnTo>
                  <a:pt x="356612" y="134036"/>
                </a:lnTo>
                <a:lnTo>
                  <a:pt x="393001" y="109660"/>
                </a:lnTo>
                <a:lnTo>
                  <a:pt x="430655" y="87506"/>
                </a:lnTo>
                <a:lnTo>
                  <a:pt x="469502" y="67656"/>
                </a:lnTo>
                <a:lnTo>
                  <a:pt x="509469" y="50191"/>
                </a:lnTo>
                <a:lnTo>
                  <a:pt x="550484" y="35191"/>
                </a:lnTo>
                <a:lnTo>
                  <a:pt x="592476" y="22738"/>
                </a:lnTo>
                <a:lnTo>
                  <a:pt x="635372" y="12911"/>
                </a:lnTo>
                <a:lnTo>
                  <a:pt x="679101" y="5792"/>
                </a:lnTo>
                <a:lnTo>
                  <a:pt x="723590" y="1461"/>
                </a:lnTo>
                <a:lnTo>
                  <a:pt x="768767" y="0"/>
                </a:lnTo>
                <a:lnTo>
                  <a:pt x="813935" y="1461"/>
                </a:lnTo>
                <a:lnTo>
                  <a:pt x="858416" y="5792"/>
                </a:lnTo>
                <a:lnTo>
                  <a:pt x="902137" y="12911"/>
                </a:lnTo>
                <a:lnTo>
                  <a:pt x="945028" y="22738"/>
                </a:lnTo>
                <a:lnTo>
                  <a:pt x="987015" y="35191"/>
                </a:lnTo>
                <a:lnTo>
                  <a:pt x="1028027" y="50191"/>
                </a:lnTo>
                <a:lnTo>
                  <a:pt x="1067992" y="67656"/>
                </a:lnTo>
                <a:lnTo>
                  <a:pt x="1106837" y="87506"/>
                </a:lnTo>
                <a:lnTo>
                  <a:pt x="1144490" y="109660"/>
                </a:lnTo>
                <a:lnTo>
                  <a:pt x="1180880" y="134036"/>
                </a:lnTo>
                <a:lnTo>
                  <a:pt x="1215933" y="160556"/>
                </a:lnTo>
                <a:lnTo>
                  <a:pt x="1249578" y="189136"/>
                </a:lnTo>
                <a:lnTo>
                  <a:pt x="1281743" y="219698"/>
                </a:lnTo>
                <a:lnTo>
                  <a:pt x="1312355" y="252159"/>
                </a:lnTo>
                <a:lnTo>
                  <a:pt x="1341343" y="286440"/>
                </a:lnTo>
                <a:lnTo>
                  <a:pt x="1368635" y="322460"/>
                </a:lnTo>
                <a:lnTo>
                  <a:pt x="1394157" y="360137"/>
                </a:lnTo>
                <a:lnTo>
                  <a:pt x="1417839" y="399392"/>
                </a:lnTo>
                <a:lnTo>
                  <a:pt x="1439607" y="440142"/>
                </a:lnTo>
                <a:lnTo>
                  <a:pt x="1459391" y="482308"/>
                </a:lnTo>
                <a:lnTo>
                  <a:pt x="1477117" y="525809"/>
                </a:lnTo>
                <a:lnTo>
                  <a:pt x="1492713" y="570564"/>
                </a:lnTo>
                <a:lnTo>
                  <a:pt x="1506108" y="616492"/>
                </a:lnTo>
                <a:lnTo>
                  <a:pt x="1517230" y="663513"/>
                </a:lnTo>
                <a:lnTo>
                  <a:pt x="1526005" y="711545"/>
                </a:lnTo>
                <a:lnTo>
                  <a:pt x="1532363" y="760509"/>
                </a:lnTo>
                <a:lnTo>
                  <a:pt x="1536230" y="810322"/>
                </a:lnTo>
                <a:lnTo>
                  <a:pt x="1537535" y="860905"/>
                </a:lnTo>
                <a:lnTo>
                  <a:pt x="1536230" y="911498"/>
                </a:lnTo>
                <a:lnTo>
                  <a:pt x="1532363" y="961320"/>
                </a:lnTo>
                <a:lnTo>
                  <a:pt x="1526005" y="1010290"/>
                </a:lnTo>
                <a:lnTo>
                  <a:pt x="1517230" y="1058327"/>
                </a:lnTo>
                <a:lnTo>
                  <a:pt x="1506108" y="1105352"/>
                </a:lnTo>
                <a:lnTo>
                  <a:pt x="1492713" y="1151283"/>
                </a:lnTo>
                <a:lnTo>
                  <a:pt x="1477117" y="1196040"/>
                </a:lnTo>
                <a:lnTo>
                  <a:pt x="1459391" y="1239542"/>
                </a:lnTo>
                <a:lnTo>
                  <a:pt x="1439607" y="1281709"/>
                </a:lnTo>
                <a:lnTo>
                  <a:pt x="1417839" y="1322459"/>
                </a:lnTo>
                <a:lnTo>
                  <a:pt x="1394157" y="1361712"/>
                </a:lnTo>
                <a:lnTo>
                  <a:pt x="1368635" y="1399387"/>
                </a:lnTo>
                <a:lnTo>
                  <a:pt x="1341343" y="1435404"/>
                </a:lnTo>
                <a:lnTo>
                  <a:pt x="1312355" y="1469682"/>
                </a:lnTo>
                <a:lnTo>
                  <a:pt x="1281743" y="1502141"/>
                </a:lnTo>
                <a:lnTo>
                  <a:pt x="1249578" y="1532699"/>
                </a:lnTo>
                <a:lnTo>
                  <a:pt x="1215933" y="1561276"/>
                </a:lnTo>
                <a:lnTo>
                  <a:pt x="1180880" y="1587791"/>
                </a:lnTo>
                <a:lnTo>
                  <a:pt x="1144490" y="1612164"/>
                </a:lnTo>
                <a:lnTo>
                  <a:pt x="1106837" y="1634314"/>
                </a:lnTo>
                <a:lnTo>
                  <a:pt x="1067992" y="1654160"/>
                </a:lnTo>
                <a:lnTo>
                  <a:pt x="1028027" y="1671621"/>
                </a:lnTo>
                <a:lnTo>
                  <a:pt x="987015" y="1686618"/>
                </a:lnTo>
                <a:lnTo>
                  <a:pt x="945028" y="1699069"/>
                </a:lnTo>
                <a:lnTo>
                  <a:pt x="902137" y="1708893"/>
                </a:lnTo>
                <a:lnTo>
                  <a:pt x="858416" y="1716011"/>
                </a:lnTo>
                <a:lnTo>
                  <a:pt x="813935" y="1720340"/>
                </a:lnTo>
                <a:lnTo>
                  <a:pt x="768767" y="1721801"/>
                </a:lnTo>
                <a:close/>
              </a:path>
            </a:pathLst>
          </a:custGeom>
          <a:solidFill>
            <a:srgbClr val="F7AA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2657" y="7717167"/>
            <a:ext cx="319405" cy="409575"/>
          </a:xfrm>
          <a:custGeom>
            <a:avLst/>
            <a:gdLst/>
            <a:ahLst/>
            <a:cxnLst/>
            <a:rect l="l" t="t" r="r" b="b"/>
            <a:pathLst>
              <a:path w="319404" h="409575">
                <a:moveTo>
                  <a:pt x="145547" y="409371"/>
                </a:moveTo>
                <a:lnTo>
                  <a:pt x="99529" y="400479"/>
                </a:lnTo>
                <a:lnTo>
                  <a:pt x="59573" y="375719"/>
                </a:lnTo>
                <a:lnTo>
                  <a:pt x="28072" y="337966"/>
                </a:lnTo>
                <a:lnTo>
                  <a:pt x="7416" y="290097"/>
                </a:lnTo>
                <a:lnTo>
                  <a:pt x="0" y="234985"/>
                </a:lnTo>
                <a:lnTo>
                  <a:pt x="4994" y="188708"/>
                </a:lnTo>
                <a:lnTo>
                  <a:pt x="18633" y="159014"/>
                </a:lnTo>
                <a:lnTo>
                  <a:pt x="38900" y="136288"/>
                </a:lnTo>
                <a:lnTo>
                  <a:pt x="63780" y="110914"/>
                </a:lnTo>
                <a:lnTo>
                  <a:pt x="91257" y="73277"/>
                </a:lnTo>
                <a:lnTo>
                  <a:pt x="123122" y="34183"/>
                </a:lnTo>
                <a:lnTo>
                  <a:pt x="160386" y="10104"/>
                </a:lnTo>
                <a:lnTo>
                  <a:pt x="199784" y="0"/>
                </a:lnTo>
                <a:lnTo>
                  <a:pt x="238053" y="2828"/>
                </a:lnTo>
                <a:lnTo>
                  <a:pt x="271930" y="17549"/>
                </a:lnTo>
                <a:lnTo>
                  <a:pt x="298149" y="43121"/>
                </a:lnTo>
                <a:lnTo>
                  <a:pt x="313448" y="78503"/>
                </a:lnTo>
                <a:lnTo>
                  <a:pt x="319361" y="131063"/>
                </a:lnTo>
                <a:lnTo>
                  <a:pt x="315342" y="183367"/>
                </a:lnTo>
                <a:lnTo>
                  <a:pt x="303015" y="233831"/>
                </a:lnTo>
                <a:lnTo>
                  <a:pt x="284005" y="280874"/>
                </a:lnTo>
                <a:lnTo>
                  <a:pt x="259936" y="322913"/>
                </a:lnTo>
                <a:lnTo>
                  <a:pt x="232431" y="358364"/>
                </a:lnTo>
                <a:lnTo>
                  <a:pt x="203116" y="385646"/>
                </a:lnTo>
                <a:lnTo>
                  <a:pt x="173613" y="403176"/>
                </a:lnTo>
                <a:lnTo>
                  <a:pt x="145547" y="409371"/>
                </a:lnTo>
                <a:close/>
              </a:path>
            </a:pathLst>
          </a:custGeom>
          <a:solidFill>
            <a:srgbClr val="F7AA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03723" y="7717167"/>
            <a:ext cx="320040" cy="409575"/>
          </a:xfrm>
          <a:custGeom>
            <a:avLst/>
            <a:gdLst/>
            <a:ahLst/>
            <a:cxnLst/>
            <a:rect l="l" t="t" r="r" b="b"/>
            <a:pathLst>
              <a:path w="320039" h="409575">
                <a:moveTo>
                  <a:pt x="173785" y="409371"/>
                </a:moveTo>
                <a:lnTo>
                  <a:pt x="116266" y="385646"/>
                </a:lnTo>
                <a:lnTo>
                  <a:pt x="86965" y="358364"/>
                </a:lnTo>
                <a:lnTo>
                  <a:pt x="59467" y="322913"/>
                </a:lnTo>
                <a:lnTo>
                  <a:pt x="35398" y="280874"/>
                </a:lnTo>
                <a:lnTo>
                  <a:pt x="16381" y="233831"/>
                </a:lnTo>
                <a:lnTo>
                  <a:pt x="4040" y="183367"/>
                </a:lnTo>
                <a:lnTo>
                  <a:pt x="0" y="131063"/>
                </a:lnTo>
                <a:lnTo>
                  <a:pt x="5883" y="78503"/>
                </a:lnTo>
                <a:lnTo>
                  <a:pt x="21193" y="43121"/>
                </a:lnTo>
                <a:lnTo>
                  <a:pt x="47438" y="17549"/>
                </a:lnTo>
                <a:lnTo>
                  <a:pt x="81347" y="2828"/>
                </a:lnTo>
                <a:lnTo>
                  <a:pt x="119647" y="0"/>
                </a:lnTo>
                <a:lnTo>
                  <a:pt x="159066" y="10104"/>
                </a:lnTo>
                <a:lnTo>
                  <a:pt x="196332" y="34183"/>
                </a:lnTo>
                <a:lnTo>
                  <a:pt x="228172" y="73277"/>
                </a:lnTo>
                <a:lnTo>
                  <a:pt x="255611" y="110914"/>
                </a:lnTo>
                <a:lnTo>
                  <a:pt x="280486" y="136288"/>
                </a:lnTo>
                <a:lnTo>
                  <a:pt x="300768" y="159014"/>
                </a:lnTo>
                <a:lnTo>
                  <a:pt x="314425" y="188708"/>
                </a:lnTo>
                <a:lnTo>
                  <a:pt x="319429" y="234985"/>
                </a:lnTo>
                <a:lnTo>
                  <a:pt x="312002" y="290097"/>
                </a:lnTo>
                <a:lnTo>
                  <a:pt x="291323" y="337966"/>
                </a:lnTo>
                <a:lnTo>
                  <a:pt x="259792" y="375719"/>
                </a:lnTo>
                <a:lnTo>
                  <a:pt x="219813" y="400479"/>
                </a:lnTo>
                <a:lnTo>
                  <a:pt x="173785" y="409371"/>
                </a:lnTo>
                <a:close/>
              </a:path>
            </a:pathLst>
          </a:custGeom>
          <a:solidFill>
            <a:srgbClr val="F7AA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688283" y="6794124"/>
            <a:ext cx="1712595" cy="1988820"/>
          </a:xfrm>
          <a:custGeom>
            <a:avLst/>
            <a:gdLst/>
            <a:ahLst/>
            <a:cxnLst/>
            <a:rect l="l" t="t" r="r" b="b"/>
            <a:pathLst>
              <a:path w="1712595" h="1988820">
                <a:moveTo>
                  <a:pt x="885379" y="1988344"/>
                </a:moveTo>
                <a:lnTo>
                  <a:pt x="845456" y="1986216"/>
                </a:lnTo>
                <a:lnTo>
                  <a:pt x="798422" y="1979382"/>
                </a:lnTo>
                <a:lnTo>
                  <a:pt x="745381" y="1967170"/>
                </a:lnTo>
                <a:lnTo>
                  <a:pt x="687439" y="1948909"/>
                </a:lnTo>
                <a:lnTo>
                  <a:pt x="625699" y="1923926"/>
                </a:lnTo>
                <a:lnTo>
                  <a:pt x="561267" y="1891548"/>
                </a:lnTo>
                <a:lnTo>
                  <a:pt x="495246" y="1851104"/>
                </a:lnTo>
                <a:lnTo>
                  <a:pt x="461985" y="1827647"/>
                </a:lnTo>
                <a:lnTo>
                  <a:pt x="428742" y="1801921"/>
                </a:lnTo>
                <a:lnTo>
                  <a:pt x="395653" y="1773842"/>
                </a:lnTo>
                <a:lnTo>
                  <a:pt x="362858" y="1743326"/>
                </a:lnTo>
                <a:lnTo>
                  <a:pt x="330494" y="1710290"/>
                </a:lnTo>
                <a:lnTo>
                  <a:pt x="298699" y="1674648"/>
                </a:lnTo>
                <a:lnTo>
                  <a:pt x="267612" y="1636318"/>
                </a:lnTo>
                <a:lnTo>
                  <a:pt x="237370" y="1595215"/>
                </a:lnTo>
                <a:lnTo>
                  <a:pt x="208112" y="1551255"/>
                </a:lnTo>
                <a:lnTo>
                  <a:pt x="179976" y="1504353"/>
                </a:lnTo>
                <a:lnTo>
                  <a:pt x="153099" y="1454427"/>
                </a:lnTo>
                <a:lnTo>
                  <a:pt x="127619" y="1401392"/>
                </a:lnTo>
                <a:lnTo>
                  <a:pt x="103676" y="1345163"/>
                </a:lnTo>
                <a:lnTo>
                  <a:pt x="81407" y="1285657"/>
                </a:lnTo>
                <a:lnTo>
                  <a:pt x="60949" y="1222790"/>
                </a:lnTo>
                <a:lnTo>
                  <a:pt x="42442" y="1156478"/>
                </a:lnTo>
                <a:lnTo>
                  <a:pt x="26022" y="1086637"/>
                </a:lnTo>
                <a:lnTo>
                  <a:pt x="11829" y="1013182"/>
                </a:lnTo>
                <a:lnTo>
                  <a:pt x="0" y="936030"/>
                </a:lnTo>
                <a:lnTo>
                  <a:pt x="1179" y="885818"/>
                </a:lnTo>
                <a:lnTo>
                  <a:pt x="4684" y="836347"/>
                </a:lnTo>
                <a:lnTo>
                  <a:pt x="10461" y="787679"/>
                </a:lnTo>
                <a:lnTo>
                  <a:pt x="18458" y="739875"/>
                </a:lnTo>
                <a:lnTo>
                  <a:pt x="28622" y="692997"/>
                </a:lnTo>
                <a:lnTo>
                  <a:pt x="40899" y="647105"/>
                </a:lnTo>
                <a:lnTo>
                  <a:pt x="55239" y="602262"/>
                </a:lnTo>
                <a:lnTo>
                  <a:pt x="71587" y="558528"/>
                </a:lnTo>
                <a:lnTo>
                  <a:pt x="89891" y="515966"/>
                </a:lnTo>
                <a:lnTo>
                  <a:pt x="110100" y="474635"/>
                </a:lnTo>
                <a:lnTo>
                  <a:pt x="132158" y="434598"/>
                </a:lnTo>
                <a:lnTo>
                  <a:pt x="156016" y="395916"/>
                </a:lnTo>
                <a:lnTo>
                  <a:pt x="181618" y="358650"/>
                </a:lnTo>
                <a:lnTo>
                  <a:pt x="208914" y="322862"/>
                </a:lnTo>
                <a:lnTo>
                  <a:pt x="237850" y="288613"/>
                </a:lnTo>
                <a:lnTo>
                  <a:pt x="268374" y="255965"/>
                </a:lnTo>
                <a:lnTo>
                  <a:pt x="300432" y="224978"/>
                </a:lnTo>
                <a:lnTo>
                  <a:pt x="333973" y="195714"/>
                </a:lnTo>
                <a:lnTo>
                  <a:pt x="368943" y="168235"/>
                </a:lnTo>
                <a:lnTo>
                  <a:pt x="405291" y="142601"/>
                </a:lnTo>
                <a:lnTo>
                  <a:pt x="442962" y="118874"/>
                </a:lnTo>
                <a:lnTo>
                  <a:pt x="481905" y="97116"/>
                </a:lnTo>
                <a:lnTo>
                  <a:pt x="522068" y="77388"/>
                </a:lnTo>
                <a:lnTo>
                  <a:pt x="563396" y="59751"/>
                </a:lnTo>
                <a:lnTo>
                  <a:pt x="605838" y="44267"/>
                </a:lnTo>
                <a:lnTo>
                  <a:pt x="649341" y="30996"/>
                </a:lnTo>
                <a:lnTo>
                  <a:pt x="693853" y="20001"/>
                </a:lnTo>
                <a:lnTo>
                  <a:pt x="739320" y="11342"/>
                </a:lnTo>
                <a:lnTo>
                  <a:pt x="785689" y="5082"/>
                </a:lnTo>
                <a:lnTo>
                  <a:pt x="832910" y="1280"/>
                </a:lnTo>
                <a:lnTo>
                  <a:pt x="880928" y="0"/>
                </a:lnTo>
                <a:lnTo>
                  <a:pt x="929015" y="1301"/>
                </a:lnTo>
                <a:lnTo>
                  <a:pt x="976126" y="5166"/>
                </a:lnTo>
                <a:lnTo>
                  <a:pt x="1022215" y="11539"/>
                </a:lnTo>
                <a:lnTo>
                  <a:pt x="1067234" y="20362"/>
                </a:lnTo>
                <a:lnTo>
                  <a:pt x="1111140" y="31578"/>
                </a:lnTo>
                <a:lnTo>
                  <a:pt x="1153885" y="45130"/>
                </a:lnTo>
                <a:lnTo>
                  <a:pt x="1195424" y="60961"/>
                </a:lnTo>
                <a:lnTo>
                  <a:pt x="1235711" y="79013"/>
                </a:lnTo>
                <a:lnTo>
                  <a:pt x="1274701" y="99229"/>
                </a:lnTo>
                <a:lnTo>
                  <a:pt x="1312347" y="121553"/>
                </a:lnTo>
                <a:lnTo>
                  <a:pt x="1348603" y="145927"/>
                </a:lnTo>
                <a:lnTo>
                  <a:pt x="1383425" y="172295"/>
                </a:lnTo>
                <a:lnTo>
                  <a:pt x="1416765" y="200598"/>
                </a:lnTo>
                <a:lnTo>
                  <a:pt x="1448578" y="230779"/>
                </a:lnTo>
                <a:lnTo>
                  <a:pt x="1478818" y="262783"/>
                </a:lnTo>
                <a:lnTo>
                  <a:pt x="1507439" y="296551"/>
                </a:lnTo>
                <a:lnTo>
                  <a:pt x="1534396" y="332026"/>
                </a:lnTo>
                <a:lnTo>
                  <a:pt x="1559643" y="369152"/>
                </a:lnTo>
                <a:lnTo>
                  <a:pt x="1583133" y="407870"/>
                </a:lnTo>
                <a:lnTo>
                  <a:pt x="1604821" y="448125"/>
                </a:lnTo>
                <a:lnTo>
                  <a:pt x="1624661" y="489858"/>
                </a:lnTo>
                <a:lnTo>
                  <a:pt x="1642608" y="533013"/>
                </a:lnTo>
                <a:lnTo>
                  <a:pt x="1658615" y="577533"/>
                </a:lnTo>
                <a:lnTo>
                  <a:pt x="1672636" y="623360"/>
                </a:lnTo>
                <a:lnTo>
                  <a:pt x="1684626" y="670437"/>
                </a:lnTo>
                <a:lnTo>
                  <a:pt x="1694539" y="718708"/>
                </a:lnTo>
                <a:lnTo>
                  <a:pt x="1702329" y="768115"/>
                </a:lnTo>
                <a:lnTo>
                  <a:pt x="1707950" y="818600"/>
                </a:lnTo>
                <a:lnTo>
                  <a:pt x="1711356" y="870107"/>
                </a:lnTo>
                <a:lnTo>
                  <a:pt x="1712501" y="922579"/>
                </a:lnTo>
                <a:lnTo>
                  <a:pt x="1703029" y="1006369"/>
                </a:lnTo>
                <a:lnTo>
                  <a:pt x="1691223" y="1085718"/>
                </a:lnTo>
                <a:lnTo>
                  <a:pt x="1677214" y="1160746"/>
                </a:lnTo>
                <a:lnTo>
                  <a:pt x="1661133" y="1231571"/>
                </a:lnTo>
                <a:lnTo>
                  <a:pt x="1643113" y="1298310"/>
                </a:lnTo>
                <a:lnTo>
                  <a:pt x="1623286" y="1361082"/>
                </a:lnTo>
                <a:lnTo>
                  <a:pt x="1601781" y="1420005"/>
                </a:lnTo>
                <a:lnTo>
                  <a:pt x="1578732" y="1475197"/>
                </a:lnTo>
                <a:lnTo>
                  <a:pt x="1554270" y="1526777"/>
                </a:lnTo>
                <a:lnTo>
                  <a:pt x="1528526" y="1574863"/>
                </a:lnTo>
                <a:lnTo>
                  <a:pt x="1501632" y="1619573"/>
                </a:lnTo>
                <a:lnTo>
                  <a:pt x="1473720" y="1661025"/>
                </a:lnTo>
                <a:lnTo>
                  <a:pt x="1444921" y="1699338"/>
                </a:lnTo>
                <a:lnTo>
                  <a:pt x="1415367" y="1734629"/>
                </a:lnTo>
                <a:lnTo>
                  <a:pt x="1385189" y="1767017"/>
                </a:lnTo>
                <a:lnTo>
                  <a:pt x="1354519" y="1796620"/>
                </a:lnTo>
                <a:lnTo>
                  <a:pt x="1323489" y="1823557"/>
                </a:lnTo>
                <a:lnTo>
                  <a:pt x="1292230" y="1847945"/>
                </a:lnTo>
                <a:lnTo>
                  <a:pt x="1260874" y="1869902"/>
                </a:lnTo>
                <a:lnTo>
                  <a:pt x="1198396" y="1907000"/>
                </a:lnTo>
                <a:lnTo>
                  <a:pt x="1137109" y="1935796"/>
                </a:lnTo>
                <a:lnTo>
                  <a:pt x="1078065" y="1957236"/>
                </a:lnTo>
                <a:lnTo>
                  <a:pt x="1022318" y="1972264"/>
                </a:lnTo>
                <a:lnTo>
                  <a:pt x="970919" y="1981828"/>
                </a:lnTo>
                <a:lnTo>
                  <a:pt x="924922" y="1986873"/>
                </a:lnTo>
                <a:lnTo>
                  <a:pt x="885379" y="1988344"/>
                </a:lnTo>
                <a:close/>
              </a:path>
            </a:pathLst>
          </a:custGeom>
          <a:solidFill>
            <a:srgbClr val="F150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75015" y="8802017"/>
            <a:ext cx="415925" cy="759460"/>
          </a:xfrm>
          <a:custGeom>
            <a:avLst/>
            <a:gdLst/>
            <a:ahLst/>
            <a:cxnLst/>
            <a:rect l="l" t="t" r="r" b="b"/>
            <a:pathLst>
              <a:path w="415925" h="759459">
                <a:moveTo>
                  <a:pt x="150289" y="758993"/>
                </a:moveTo>
                <a:lnTo>
                  <a:pt x="135910" y="714538"/>
                </a:lnTo>
                <a:lnTo>
                  <a:pt x="99422" y="592930"/>
                </a:lnTo>
                <a:lnTo>
                  <a:pt x="50795" y="411807"/>
                </a:lnTo>
                <a:lnTo>
                  <a:pt x="0" y="188804"/>
                </a:lnTo>
                <a:lnTo>
                  <a:pt x="85585" y="113701"/>
                </a:lnTo>
                <a:lnTo>
                  <a:pt x="173575" y="53866"/>
                </a:lnTo>
                <a:lnTo>
                  <a:pt x="242276" y="14299"/>
                </a:lnTo>
                <a:lnTo>
                  <a:pt x="269997" y="0"/>
                </a:lnTo>
                <a:lnTo>
                  <a:pt x="415641" y="379448"/>
                </a:lnTo>
                <a:lnTo>
                  <a:pt x="150289" y="758993"/>
                </a:lnTo>
                <a:close/>
              </a:path>
            </a:pathLst>
          </a:custGeom>
          <a:solidFill>
            <a:srgbClr val="B41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285241" y="7349061"/>
            <a:ext cx="802005" cy="1831339"/>
          </a:xfrm>
          <a:custGeom>
            <a:avLst/>
            <a:gdLst/>
            <a:ahLst/>
            <a:cxnLst/>
            <a:rect l="l" t="t" r="r" b="b"/>
            <a:pathLst>
              <a:path w="802005" h="1831340">
                <a:moveTo>
                  <a:pt x="684089" y="1831131"/>
                </a:moveTo>
                <a:lnTo>
                  <a:pt x="643966" y="1830554"/>
                </a:lnTo>
                <a:lnTo>
                  <a:pt x="602603" y="1816271"/>
                </a:lnTo>
                <a:lnTo>
                  <a:pt x="561846" y="1785856"/>
                </a:lnTo>
                <a:lnTo>
                  <a:pt x="534365" y="1755810"/>
                </a:lnTo>
                <a:lnTo>
                  <a:pt x="504018" y="1717629"/>
                </a:lnTo>
                <a:lnTo>
                  <a:pt x="471573" y="1672941"/>
                </a:lnTo>
                <a:lnTo>
                  <a:pt x="437797" y="1623371"/>
                </a:lnTo>
                <a:lnTo>
                  <a:pt x="403455" y="1570545"/>
                </a:lnTo>
                <a:lnTo>
                  <a:pt x="369316" y="1516091"/>
                </a:lnTo>
                <a:lnTo>
                  <a:pt x="336146" y="1461634"/>
                </a:lnTo>
                <a:lnTo>
                  <a:pt x="304710" y="1408802"/>
                </a:lnTo>
                <a:lnTo>
                  <a:pt x="275777" y="1359220"/>
                </a:lnTo>
                <a:lnTo>
                  <a:pt x="250112" y="1314515"/>
                </a:lnTo>
                <a:lnTo>
                  <a:pt x="228483" y="1276313"/>
                </a:lnTo>
                <a:lnTo>
                  <a:pt x="200398" y="1225925"/>
                </a:lnTo>
                <a:lnTo>
                  <a:pt x="149950" y="1050806"/>
                </a:lnTo>
                <a:lnTo>
                  <a:pt x="98803" y="773957"/>
                </a:lnTo>
                <a:lnTo>
                  <a:pt x="59163" y="517956"/>
                </a:lnTo>
                <a:lnTo>
                  <a:pt x="43238" y="405383"/>
                </a:lnTo>
                <a:lnTo>
                  <a:pt x="25638" y="345635"/>
                </a:lnTo>
                <a:lnTo>
                  <a:pt x="0" y="212272"/>
                </a:lnTo>
                <a:lnTo>
                  <a:pt x="7066" y="74119"/>
                </a:lnTo>
                <a:lnTo>
                  <a:pt x="87579" y="0"/>
                </a:lnTo>
                <a:lnTo>
                  <a:pt x="211807" y="43301"/>
                </a:lnTo>
                <a:lnTo>
                  <a:pt x="242448" y="174325"/>
                </a:lnTo>
                <a:lnTo>
                  <a:pt x="226424" y="312225"/>
                </a:lnTo>
                <a:lnTo>
                  <a:pt x="210656" y="376158"/>
                </a:lnTo>
                <a:lnTo>
                  <a:pt x="421138" y="1107861"/>
                </a:lnTo>
                <a:lnTo>
                  <a:pt x="474209" y="1185254"/>
                </a:lnTo>
                <a:lnTo>
                  <a:pt x="593854" y="1362145"/>
                </a:lnTo>
                <a:lnTo>
                  <a:pt x="720721" y="1555603"/>
                </a:lnTo>
                <a:lnTo>
                  <a:pt x="795457" y="1682695"/>
                </a:lnTo>
                <a:lnTo>
                  <a:pt x="801525" y="1713384"/>
                </a:lnTo>
                <a:lnTo>
                  <a:pt x="795280" y="1744929"/>
                </a:lnTo>
                <a:lnTo>
                  <a:pt x="778569" y="1774903"/>
                </a:lnTo>
                <a:lnTo>
                  <a:pt x="753236" y="1800879"/>
                </a:lnTo>
                <a:lnTo>
                  <a:pt x="721128" y="1820431"/>
                </a:lnTo>
                <a:lnTo>
                  <a:pt x="684089" y="1831131"/>
                </a:lnTo>
                <a:close/>
              </a:path>
            </a:pathLst>
          </a:custGeom>
          <a:solidFill>
            <a:srgbClr val="F7AA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29282" y="8802017"/>
            <a:ext cx="415925" cy="759460"/>
          </a:xfrm>
          <a:custGeom>
            <a:avLst/>
            <a:gdLst/>
            <a:ahLst/>
            <a:cxnLst/>
            <a:rect l="l" t="t" r="r" b="b"/>
            <a:pathLst>
              <a:path w="415925" h="759459">
                <a:moveTo>
                  <a:pt x="265449" y="758993"/>
                </a:moveTo>
                <a:lnTo>
                  <a:pt x="0" y="379448"/>
                </a:lnTo>
                <a:lnTo>
                  <a:pt x="145643" y="0"/>
                </a:lnTo>
                <a:lnTo>
                  <a:pt x="173393" y="14299"/>
                </a:lnTo>
                <a:lnTo>
                  <a:pt x="242151" y="53866"/>
                </a:lnTo>
                <a:lnTo>
                  <a:pt x="330178" y="113701"/>
                </a:lnTo>
                <a:lnTo>
                  <a:pt x="415738" y="188804"/>
                </a:lnTo>
                <a:lnTo>
                  <a:pt x="364943" y="411807"/>
                </a:lnTo>
                <a:lnTo>
                  <a:pt x="316315" y="592930"/>
                </a:lnTo>
                <a:lnTo>
                  <a:pt x="279827" y="714538"/>
                </a:lnTo>
                <a:lnTo>
                  <a:pt x="265449" y="758993"/>
                </a:lnTo>
                <a:close/>
              </a:path>
            </a:pathLst>
          </a:custGeom>
          <a:solidFill>
            <a:srgbClr val="B41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0874" y="812751"/>
            <a:ext cx="8941435" cy="1762760"/>
          </a:xfrm>
          <a:custGeom>
            <a:avLst/>
            <a:gdLst/>
            <a:ahLst/>
            <a:cxnLst/>
            <a:rect l="l" t="t" r="r" b="b"/>
            <a:pathLst>
              <a:path w="8941435" h="1762760">
                <a:moveTo>
                  <a:pt x="0" y="0"/>
                </a:moveTo>
                <a:lnTo>
                  <a:pt x="8941422" y="0"/>
                </a:lnTo>
                <a:lnTo>
                  <a:pt x="8941422" y="1762728"/>
                </a:lnTo>
                <a:lnTo>
                  <a:pt x="0" y="17627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1552146" y="1363433"/>
            <a:ext cx="9496854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200" dirty="0">
                <a:latin typeface="Arial Black"/>
                <a:cs typeface="Arial Black"/>
              </a:rPr>
              <a:t>Tu puedes estar en persona</a:t>
            </a:r>
            <a:r>
              <a:rPr sz="4200" dirty="0">
                <a:latin typeface="Arial Black"/>
                <a:cs typeface="Arial Black"/>
              </a:rPr>
              <a:t>,</a:t>
            </a:r>
          </a:p>
        </p:txBody>
      </p:sp>
      <p:sp>
        <p:nvSpPr>
          <p:cNvPr id="16" name="object 16"/>
          <p:cNvSpPr/>
          <p:nvPr/>
        </p:nvSpPr>
        <p:spPr>
          <a:xfrm>
            <a:off x="204311" y="9258300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67818" y="9327204"/>
            <a:ext cx="578485" cy="5734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z="3150" spc="-350" dirty="0">
                <a:solidFill>
                  <a:srgbClr val="F418E3"/>
                </a:solidFill>
                <a:latin typeface="Lucida Sans Unicode"/>
                <a:cs typeface="Lucida Sans Unicode"/>
              </a:rPr>
              <a:t>11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874" y="812751"/>
            <a:ext cx="8941435" cy="1762760"/>
          </a:xfrm>
          <a:custGeom>
            <a:avLst/>
            <a:gdLst/>
            <a:ahLst/>
            <a:cxnLst/>
            <a:rect l="l" t="t" r="r" b="b"/>
            <a:pathLst>
              <a:path w="8941435" h="1762760">
                <a:moveTo>
                  <a:pt x="0" y="0"/>
                </a:moveTo>
                <a:lnTo>
                  <a:pt x="8941422" y="0"/>
                </a:lnTo>
                <a:lnTo>
                  <a:pt x="8941422" y="1762728"/>
                </a:lnTo>
                <a:lnTo>
                  <a:pt x="0" y="17627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422532" y="2905976"/>
            <a:ext cx="3285490" cy="6019165"/>
          </a:xfrm>
          <a:custGeom>
            <a:avLst/>
            <a:gdLst/>
            <a:ahLst/>
            <a:cxnLst/>
            <a:rect l="l" t="t" r="r" b="b"/>
            <a:pathLst>
              <a:path w="3285490" h="6019165">
                <a:moveTo>
                  <a:pt x="2890225" y="6018928"/>
                </a:moveTo>
                <a:lnTo>
                  <a:pt x="395284" y="6018928"/>
                </a:lnTo>
                <a:lnTo>
                  <a:pt x="349193" y="6016270"/>
                </a:lnTo>
                <a:lnTo>
                  <a:pt x="304662" y="6008495"/>
                </a:lnTo>
                <a:lnTo>
                  <a:pt x="261987" y="5995899"/>
                </a:lnTo>
                <a:lnTo>
                  <a:pt x="221466" y="5978778"/>
                </a:lnTo>
                <a:lnTo>
                  <a:pt x="183395" y="5957427"/>
                </a:lnTo>
                <a:lnTo>
                  <a:pt x="148071" y="5932144"/>
                </a:lnTo>
                <a:lnTo>
                  <a:pt x="115791" y="5903223"/>
                </a:lnTo>
                <a:lnTo>
                  <a:pt x="86852" y="5870962"/>
                </a:lnTo>
                <a:lnTo>
                  <a:pt x="61551" y="5835655"/>
                </a:lnTo>
                <a:lnTo>
                  <a:pt x="40184" y="5797601"/>
                </a:lnTo>
                <a:lnTo>
                  <a:pt x="23049" y="5757093"/>
                </a:lnTo>
                <a:lnTo>
                  <a:pt x="10441" y="5714429"/>
                </a:lnTo>
                <a:lnTo>
                  <a:pt x="2659" y="5669905"/>
                </a:lnTo>
                <a:lnTo>
                  <a:pt x="2" y="5623852"/>
                </a:lnTo>
                <a:lnTo>
                  <a:pt x="0" y="395128"/>
                </a:lnTo>
                <a:lnTo>
                  <a:pt x="2659" y="349062"/>
                </a:lnTo>
                <a:lnTo>
                  <a:pt x="10441" y="304553"/>
                </a:lnTo>
                <a:lnTo>
                  <a:pt x="23049" y="261898"/>
                </a:lnTo>
                <a:lnTo>
                  <a:pt x="40184" y="221394"/>
                </a:lnTo>
                <a:lnTo>
                  <a:pt x="61551" y="183338"/>
                </a:lnTo>
                <a:lnTo>
                  <a:pt x="86852" y="148027"/>
                </a:lnTo>
                <a:lnTo>
                  <a:pt x="115791" y="115759"/>
                </a:lnTo>
                <a:lnTo>
                  <a:pt x="148071" y="86829"/>
                </a:lnTo>
                <a:lnTo>
                  <a:pt x="183395" y="61535"/>
                </a:lnTo>
                <a:lnTo>
                  <a:pt x="221466" y="40174"/>
                </a:lnTo>
                <a:lnTo>
                  <a:pt x="261987" y="23043"/>
                </a:lnTo>
                <a:lnTo>
                  <a:pt x="304662" y="10439"/>
                </a:lnTo>
                <a:lnTo>
                  <a:pt x="349193" y="2659"/>
                </a:lnTo>
                <a:lnTo>
                  <a:pt x="395284" y="0"/>
                </a:lnTo>
                <a:lnTo>
                  <a:pt x="2890225" y="0"/>
                </a:lnTo>
                <a:lnTo>
                  <a:pt x="2936314" y="2659"/>
                </a:lnTo>
                <a:lnTo>
                  <a:pt x="2980838" y="10439"/>
                </a:lnTo>
                <a:lnTo>
                  <a:pt x="3023502" y="23044"/>
                </a:lnTo>
                <a:lnTo>
                  <a:pt x="3064009" y="40175"/>
                </a:lnTo>
                <a:lnTo>
                  <a:pt x="3102064" y="61537"/>
                </a:lnTo>
                <a:lnTo>
                  <a:pt x="3137370" y="86832"/>
                </a:lnTo>
                <a:lnTo>
                  <a:pt x="3169631" y="115763"/>
                </a:lnTo>
                <a:lnTo>
                  <a:pt x="3198552" y="148034"/>
                </a:lnTo>
                <a:lnTo>
                  <a:pt x="3223836" y="183347"/>
                </a:lnTo>
                <a:lnTo>
                  <a:pt x="3245186" y="221407"/>
                </a:lnTo>
                <a:lnTo>
                  <a:pt x="3262308" y="261915"/>
                </a:lnTo>
                <a:lnTo>
                  <a:pt x="3274904" y="304574"/>
                </a:lnTo>
                <a:lnTo>
                  <a:pt x="3282679" y="349089"/>
                </a:lnTo>
                <a:lnTo>
                  <a:pt x="3285334" y="395128"/>
                </a:lnTo>
                <a:lnTo>
                  <a:pt x="3285334" y="5623852"/>
                </a:lnTo>
                <a:lnTo>
                  <a:pt x="3282679" y="5669905"/>
                </a:lnTo>
                <a:lnTo>
                  <a:pt x="3274904" y="5714429"/>
                </a:lnTo>
                <a:lnTo>
                  <a:pt x="3262308" y="5757093"/>
                </a:lnTo>
                <a:lnTo>
                  <a:pt x="3245186" y="5797601"/>
                </a:lnTo>
                <a:lnTo>
                  <a:pt x="3223836" y="5835655"/>
                </a:lnTo>
                <a:lnTo>
                  <a:pt x="3198552" y="5870962"/>
                </a:lnTo>
                <a:lnTo>
                  <a:pt x="3169631" y="5903223"/>
                </a:lnTo>
                <a:lnTo>
                  <a:pt x="3137370" y="5932144"/>
                </a:lnTo>
                <a:lnTo>
                  <a:pt x="3102064" y="5957427"/>
                </a:lnTo>
                <a:lnTo>
                  <a:pt x="3064009" y="5978778"/>
                </a:lnTo>
                <a:lnTo>
                  <a:pt x="3023502" y="5995899"/>
                </a:lnTo>
                <a:lnTo>
                  <a:pt x="2980838" y="6008495"/>
                </a:lnTo>
                <a:lnTo>
                  <a:pt x="2936314" y="6016270"/>
                </a:lnTo>
                <a:lnTo>
                  <a:pt x="2890225" y="60189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636623" y="3416452"/>
            <a:ext cx="2857500" cy="4636135"/>
          </a:xfrm>
          <a:custGeom>
            <a:avLst/>
            <a:gdLst/>
            <a:ahLst/>
            <a:cxnLst/>
            <a:rect l="l" t="t" r="r" b="b"/>
            <a:pathLst>
              <a:path w="2857500" h="4636134">
                <a:moveTo>
                  <a:pt x="0" y="4635727"/>
                </a:moveTo>
                <a:lnTo>
                  <a:pt x="2857154" y="4635727"/>
                </a:lnTo>
                <a:lnTo>
                  <a:pt x="2857154" y="52"/>
                </a:lnTo>
                <a:lnTo>
                  <a:pt x="0" y="0"/>
                </a:lnTo>
                <a:lnTo>
                  <a:pt x="0" y="4635727"/>
                </a:lnTo>
                <a:close/>
              </a:path>
            </a:pathLst>
          </a:custGeom>
          <a:solidFill>
            <a:srgbClr val="BCBA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705549" y="3528371"/>
            <a:ext cx="2719705" cy="4411980"/>
          </a:xfrm>
          <a:custGeom>
            <a:avLst/>
            <a:gdLst/>
            <a:ahLst/>
            <a:cxnLst/>
            <a:rect l="l" t="t" r="r" b="b"/>
            <a:pathLst>
              <a:path w="2719704" h="4411980">
                <a:moveTo>
                  <a:pt x="0" y="4411889"/>
                </a:moveTo>
                <a:lnTo>
                  <a:pt x="2719301" y="4411889"/>
                </a:lnTo>
                <a:lnTo>
                  <a:pt x="2719301" y="52"/>
                </a:lnTo>
                <a:lnTo>
                  <a:pt x="0" y="0"/>
                </a:lnTo>
                <a:lnTo>
                  <a:pt x="0" y="4411889"/>
                </a:lnTo>
                <a:close/>
              </a:path>
            </a:pathLst>
          </a:custGeom>
          <a:solidFill>
            <a:srgbClr val="41A2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707868" y="3528371"/>
            <a:ext cx="158750" cy="967740"/>
          </a:xfrm>
          <a:custGeom>
            <a:avLst/>
            <a:gdLst/>
            <a:ahLst/>
            <a:cxnLst/>
            <a:rect l="l" t="t" r="r" b="b"/>
            <a:pathLst>
              <a:path w="158750" h="967739">
                <a:moveTo>
                  <a:pt x="0" y="967464"/>
                </a:moveTo>
                <a:lnTo>
                  <a:pt x="0" y="0"/>
                </a:lnTo>
                <a:lnTo>
                  <a:pt x="52146" y="17100"/>
                </a:lnTo>
                <a:lnTo>
                  <a:pt x="95845" y="40310"/>
                </a:lnTo>
                <a:lnTo>
                  <a:pt x="129294" y="68630"/>
                </a:lnTo>
                <a:lnTo>
                  <a:pt x="150686" y="101060"/>
                </a:lnTo>
                <a:lnTo>
                  <a:pt x="158218" y="136600"/>
                </a:lnTo>
                <a:lnTo>
                  <a:pt x="158218" y="831003"/>
                </a:lnTo>
                <a:lnTo>
                  <a:pt x="129294" y="898863"/>
                </a:lnTo>
                <a:lnTo>
                  <a:pt x="95845" y="927174"/>
                </a:lnTo>
                <a:lnTo>
                  <a:pt x="52146" y="950381"/>
                </a:lnTo>
                <a:lnTo>
                  <a:pt x="0" y="967464"/>
                </a:lnTo>
                <a:close/>
              </a:path>
            </a:pathLst>
          </a:custGeom>
          <a:solidFill>
            <a:srgbClr val="D3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707868" y="4544920"/>
            <a:ext cx="158750" cy="967740"/>
          </a:xfrm>
          <a:custGeom>
            <a:avLst/>
            <a:gdLst/>
            <a:ahLst/>
            <a:cxnLst/>
            <a:rect l="l" t="t" r="r" b="b"/>
            <a:pathLst>
              <a:path w="158750" h="967739">
                <a:moveTo>
                  <a:pt x="0" y="967411"/>
                </a:moveTo>
                <a:lnTo>
                  <a:pt x="0" y="0"/>
                </a:lnTo>
                <a:lnTo>
                  <a:pt x="52146" y="17082"/>
                </a:lnTo>
                <a:lnTo>
                  <a:pt x="95845" y="40289"/>
                </a:lnTo>
                <a:lnTo>
                  <a:pt x="129294" y="68600"/>
                </a:lnTo>
                <a:lnTo>
                  <a:pt x="150686" y="100997"/>
                </a:lnTo>
                <a:lnTo>
                  <a:pt x="158218" y="136460"/>
                </a:lnTo>
                <a:lnTo>
                  <a:pt x="158218" y="830950"/>
                </a:lnTo>
                <a:lnTo>
                  <a:pt x="129294" y="898810"/>
                </a:lnTo>
                <a:lnTo>
                  <a:pt x="95845" y="927122"/>
                </a:lnTo>
                <a:lnTo>
                  <a:pt x="52146" y="950328"/>
                </a:lnTo>
                <a:lnTo>
                  <a:pt x="0" y="967411"/>
                </a:lnTo>
                <a:close/>
              </a:path>
            </a:pathLst>
          </a:custGeom>
          <a:solidFill>
            <a:srgbClr val="D3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702899" y="8167406"/>
            <a:ext cx="617855" cy="617855"/>
          </a:xfrm>
          <a:custGeom>
            <a:avLst/>
            <a:gdLst/>
            <a:ahLst/>
            <a:cxnLst/>
            <a:rect l="l" t="t" r="r" b="b"/>
            <a:pathLst>
              <a:path w="617854" h="617854">
                <a:moveTo>
                  <a:pt x="308778" y="617556"/>
                </a:moveTo>
                <a:lnTo>
                  <a:pt x="263139" y="614209"/>
                </a:lnTo>
                <a:lnTo>
                  <a:pt x="219583" y="604487"/>
                </a:lnTo>
                <a:lnTo>
                  <a:pt x="178586" y="588868"/>
                </a:lnTo>
                <a:lnTo>
                  <a:pt x="140626" y="567829"/>
                </a:lnTo>
                <a:lnTo>
                  <a:pt x="106179" y="541849"/>
                </a:lnTo>
                <a:lnTo>
                  <a:pt x="75723" y="511405"/>
                </a:lnTo>
                <a:lnTo>
                  <a:pt x="49735" y="476975"/>
                </a:lnTo>
                <a:lnTo>
                  <a:pt x="28691" y="439036"/>
                </a:lnTo>
                <a:lnTo>
                  <a:pt x="13069" y="398068"/>
                </a:lnTo>
                <a:lnTo>
                  <a:pt x="3346" y="354547"/>
                </a:lnTo>
                <a:lnTo>
                  <a:pt x="0" y="308952"/>
                </a:lnTo>
                <a:lnTo>
                  <a:pt x="3346" y="263309"/>
                </a:lnTo>
                <a:lnTo>
                  <a:pt x="13069" y="219742"/>
                </a:lnTo>
                <a:lnTo>
                  <a:pt x="28691" y="178728"/>
                </a:lnTo>
                <a:lnTo>
                  <a:pt x="49735" y="140748"/>
                </a:lnTo>
                <a:lnTo>
                  <a:pt x="75723" y="106278"/>
                </a:lnTo>
                <a:lnTo>
                  <a:pt x="106179" y="75798"/>
                </a:lnTo>
                <a:lnTo>
                  <a:pt x="140626" y="49787"/>
                </a:lnTo>
                <a:lnTo>
                  <a:pt x="178586" y="28723"/>
                </a:lnTo>
                <a:lnTo>
                  <a:pt x="219583" y="13085"/>
                </a:lnTo>
                <a:lnTo>
                  <a:pt x="263139" y="3351"/>
                </a:lnTo>
                <a:lnTo>
                  <a:pt x="308778" y="0"/>
                </a:lnTo>
                <a:lnTo>
                  <a:pt x="354416" y="3351"/>
                </a:lnTo>
                <a:lnTo>
                  <a:pt x="397973" y="13085"/>
                </a:lnTo>
                <a:lnTo>
                  <a:pt x="438969" y="28723"/>
                </a:lnTo>
                <a:lnTo>
                  <a:pt x="476930" y="49787"/>
                </a:lnTo>
                <a:lnTo>
                  <a:pt x="511376" y="75798"/>
                </a:lnTo>
                <a:lnTo>
                  <a:pt x="541832" y="106278"/>
                </a:lnTo>
                <a:lnTo>
                  <a:pt x="553828" y="122188"/>
                </a:lnTo>
                <a:lnTo>
                  <a:pt x="308778" y="122188"/>
                </a:lnTo>
                <a:lnTo>
                  <a:pt x="259178" y="128854"/>
                </a:lnTo>
                <a:lnTo>
                  <a:pt x="214606" y="147671"/>
                </a:lnTo>
                <a:lnTo>
                  <a:pt x="176842" y="176864"/>
                </a:lnTo>
                <a:lnTo>
                  <a:pt x="147665" y="214658"/>
                </a:lnTo>
                <a:lnTo>
                  <a:pt x="128854" y="259278"/>
                </a:lnTo>
                <a:lnTo>
                  <a:pt x="122188" y="308952"/>
                </a:lnTo>
                <a:lnTo>
                  <a:pt x="128854" y="358491"/>
                </a:lnTo>
                <a:lnTo>
                  <a:pt x="147665" y="403046"/>
                </a:lnTo>
                <a:lnTo>
                  <a:pt x="176842" y="440822"/>
                </a:lnTo>
                <a:lnTo>
                  <a:pt x="214606" y="470026"/>
                </a:lnTo>
                <a:lnTo>
                  <a:pt x="259178" y="488864"/>
                </a:lnTo>
                <a:lnTo>
                  <a:pt x="308778" y="495541"/>
                </a:lnTo>
                <a:lnTo>
                  <a:pt x="553806" y="495541"/>
                </a:lnTo>
                <a:lnTo>
                  <a:pt x="541832" y="511405"/>
                </a:lnTo>
                <a:lnTo>
                  <a:pt x="511376" y="541849"/>
                </a:lnTo>
                <a:lnTo>
                  <a:pt x="476930" y="567829"/>
                </a:lnTo>
                <a:lnTo>
                  <a:pt x="438969" y="588868"/>
                </a:lnTo>
                <a:lnTo>
                  <a:pt x="397973" y="604487"/>
                </a:lnTo>
                <a:lnTo>
                  <a:pt x="354416" y="614209"/>
                </a:lnTo>
                <a:lnTo>
                  <a:pt x="308778" y="617556"/>
                </a:lnTo>
                <a:close/>
              </a:path>
              <a:path w="617854" h="617854">
                <a:moveTo>
                  <a:pt x="553806" y="495541"/>
                </a:moveTo>
                <a:lnTo>
                  <a:pt x="308778" y="495541"/>
                </a:lnTo>
                <a:lnTo>
                  <a:pt x="358378" y="488864"/>
                </a:lnTo>
                <a:lnTo>
                  <a:pt x="402949" y="470026"/>
                </a:lnTo>
                <a:lnTo>
                  <a:pt x="440713" y="440822"/>
                </a:lnTo>
                <a:lnTo>
                  <a:pt x="469891" y="403046"/>
                </a:lnTo>
                <a:lnTo>
                  <a:pt x="488702" y="358491"/>
                </a:lnTo>
                <a:lnTo>
                  <a:pt x="495368" y="308952"/>
                </a:lnTo>
                <a:lnTo>
                  <a:pt x="488702" y="259278"/>
                </a:lnTo>
                <a:lnTo>
                  <a:pt x="469891" y="214657"/>
                </a:lnTo>
                <a:lnTo>
                  <a:pt x="440713" y="176864"/>
                </a:lnTo>
                <a:lnTo>
                  <a:pt x="402949" y="147671"/>
                </a:lnTo>
                <a:lnTo>
                  <a:pt x="358378" y="128854"/>
                </a:lnTo>
                <a:lnTo>
                  <a:pt x="308778" y="122188"/>
                </a:lnTo>
                <a:lnTo>
                  <a:pt x="553828" y="122188"/>
                </a:lnTo>
                <a:lnTo>
                  <a:pt x="588864" y="178728"/>
                </a:lnTo>
                <a:lnTo>
                  <a:pt x="604486" y="219742"/>
                </a:lnTo>
                <a:lnTo>
                  <a:pt x="614209" y="263309"/>
                </a:lnTo>
                <a:lnTo>
                  <a:pt x="617556" y="308952"/>
                </a:lnTo>
                <a:lnTo>
                  <a:pt x="614209" y="354547"/>
                </a:lnTo>
                <a:lnTo>
                  <a:pt x="604486" y="398068"/>
                </a:lnTo>
                <a:lnTo>
                  <a:pt x="588864" y="439036"/>
                </a:lnTo>
                <a:lnTo>
                  <a:pt x="567821" y="476975"/>
                </a:lnTo>
                <a:lnTo>
                  <a:pt x="553806" y="495541"/>
                </a:lnTo>
                <a:close/>
              </a:path>
            </a:pathLst>
          </a:custGeom>
          <a:solidFill>
            <a:srgbClr val="BCBA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803157" y="3068267"/>
            <a:ext cx="638175" cy="156210"/>
          </a:xfrm>
          <a:custGeom>
            <a:avLst/>
            <a:gdLst/>
            <a:ahLst/>
            <a:cxnLst/>
            <a:rect l="l" t="t" r="r" b="b"/>
            <a:pathLst>
              <a:path w="638175" h="156210">
                <a:moveTo>
                  <a:pt x="560117" y="155711"/>
                </a:moveTo>
                <a:lnTo>
                  <a:pt x="77977" y="155711"/>
                </a:lnTo>
                <a:lnTo>
                  <a:pt x="47582" y="149590"/>
                </a:lnTo>
                <a:lnTo>
                  <a:pt x="22801" y="132899"/>
                </a:lnTo>
                <a:lnTo>
                  <a:pt x="6113" y="108150"/>
                </a:lnTo>
                <a:lnTo>
                  <a:pt x="0" y="77855"/>
                </a:lnTo>
                <a:lnTo>
                  <a:pt x="6113" y="47560"/>
                </a:lnTo>
                <a:lnTo>
                  <a:pt x="22801" y="22812"/>
                </a:lnTo>
                <a:lnTo>
                  <a:pt x="47582" y="6121"/>
                </a:lnTo>
                <a:lnTo>
                  <a:pt x="77977" y="0"/>
                </a:lnTo>
                <a:lnTo>
                  <a:pt x="560117" y="0"/>
                </a:lnTo>
                <a:lnTo>
                  <a:pt x="590411" y="6121"/>
                </a:lnTo>
                <a:lnTo>
                  <a:pt x="615141" y="22812"/>
                </a:lnTo>
                <a:lnTo>
                  <a:pt x="631809" y="47560"/>
                </a:lnTo>
                <a:lnTo>
                  <a:pt x="637920" y="77855"/>
                </a:lnTo>
                <a:lnTo>
                  <a:pt x="631809" y="108150"/>
                </a:lnTo>
                <a:lnTo>
                  <a:pt x="615141" y="132899"/>
                </a:lnTo>
                <a:lnTo>
                  <a:pt x="590411" y="149590"/>
                </a:lnTo>
                <a:lnTo>
                  <a:pt x="560117" y="155711"/>
                </a:lnTo>
                <a:close/>
              </a:path>
            </a:pathLst>
          </a:custGeom>
          <a:solidFill>
            <a:srgbClr val="BCBA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52545" y="3569170"/>
            <a:ext cx="2634615" cy="347980"/>
          </a:xfrm>
          <a:custGeom>
            <a:avLst/>
            <a:gdLst/>
            <a:ahLst/>
            <a:cxnLst/>
            <a:rect l="l" t="t" r="r" b="b"/>
            <a:pathLst>
              <a:path w="2634615" h="347979">
                <a:moveTo>
                  <a:pt x="0" y="347697"/>
                </a:moveTo>
                <a:lnTo>
                  <a:pt x="2634187" y="347697"/>
                </a:lnTo>
                <a:lnTo>
                  <a:pt x="2634187" y="0"/>
                </a:lnTo>
                <a:lnTo>
                  <a:pt x="0" y="0"/>
                </a:lnTo>
                <a:lnTo>
                  <a:pt x="0" y="347697"/>
                </a:lnTo>
                <a:close/>
              </a:path>
            </a:pathLst>
          </a:custGeom>
          <a:solidFill>
            <a:srgbClr val="FABE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85253" y="5733036"/>
            <a:ext cx="1784350" cy="1496695"/>
          </a:xfrm>
          <a:custGeom>
            <a:avLst/>
            <a:gdLst/>
            <a:ahLst/>
            <a:cxnLst/>
            <a:rect l="l" t="t" r="r" b="b"/>
            <a:pathLst>
              <a:path w="1784350" h="1496695">
                <a:moveTo>
                  <a:pt x="0" y="1496198"/>
                </a:moveTo>
                <a:lnTo>
                  <a:pt x="1784090" y="1496198"/>
                </a:lnTo>
                <a:lnTo>
                  <a:pt x="1784090" y="0"/>
                </a:lnTo>
                <a:lnTo>
                  <a:pt x="0" y="0"/>
                </a:lnTo>
                <a:lnTo>
                  <a:pt x="0" y="1496198"/>
                </a:lnTo>
                <a:close/>
              </a:path>
            </a:pathLst>
          </a:custGeom>
          <a:solidFill>
            <a:srgbClr val="1F0F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717346" y="6419867"/>
            <a:ext cx="728345" cy="541020"/>
          </a:xfrm>
          <a:custGeom>
            <a:avLst/>
            <a:gdLst/>
            <a:ahLst/>
            <a:cxnLst/>
            <a:rect l="l" t="t" r="r" b="b"/>
            <a:pathLst>
              <a:path w="728345" h="541020">
                <a:moveTo>
                  <a:pt x="0" y="540796"/>
                </a:moveTo>
                <a:lnTo>
                  <a:pt x="727734" y="540796"/>
                </a:lnTo>
                <a:lnTo>
                  <a:pt x="727734" y="0"/>
                </a:lnTo>
                <a:lnTo>
                  <a:pt x="0" y="0"/>
                </a:lnTo>
                <a:lnTo>
                  <a:pt x="0" y="540796"/>
                </a:lnTo>
                <a:close/>
              </a:path>
            </a:pathLst>
          </a:custGeom>
          <a:solidFill>
            <a:srgbClr val="F7A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8717346" y="6569557"/>
            <a:ext cx="728345" cy="251460"/>
          </a:xfrm>
          <a:custGeom>
            <a:avLst/>
            <a:gdLst/>
            <a:ahLst/>
            <a:cxnLst/>
            <a:rect l="l" t="t" r="r" b="b"/>
            <a:pathLst>
              <a:path w="728345" h="251459">
                <a:moveTo>
                  <a:pt x="613290" y="160307"/>
                </a:moveTo>
                <a:lnTo>
                  <a:pt x="340978" y="160307"/>
                </a:lnTo>
                <a:lnTo>
                  <a:pt x="382778" y="158173"/>
                </a:lnTo>
                <a:lnTo>
                  <a:pt x="425226" y="151849"/>
                </a:lnTo>
                <a:lnTo>
                  <a:pt x="468169" y="141450"/>
                </a:lnTo>
                <a:lnTo>
                  <a:pt x="511456" y="127094"/>
                </a:lnTo>
                <a:lnTo>
                  <a:pt x="554935" y="108895"/>
                </a:lnTo>
                <a:lnTo>
                  <a:pt x="598454" y="86970"/>
                </a:lnTo>
                <a:lnTo>
                  <a:pt x="641862" y="61435"/>
                </a:lnTo>
                <a:lnTo>
                  <a:pt x="685006" y="32406"/>
                </a:lnTo>
                <a:lnTo>
                  <a:pt x="727734" y="0"/>
                </a:lnTo>
                <a:lnTo>
                  <a:pt x="727734" y="93642"/>
                </a:lnTo>
                <a:lnTo>
                  <a:pt x="684536" y="120851"/>
                </a:lnTo>
                <a:lnTo>
                  <a:pt x="640747" y="146051"/>
                </a:lnTo>
                <a:lnTo>
                  <a:pt x="613290" y="160307"/>
                </a:lnTo>
                <a:close/>
              </a:path>
              <a:path w="728345" h="251459">
                <a:moveTo>
                  <a:pt x="281102" y="251165"/>
                </a:moveTo>
                <a:lnTo>
                  <a:pt x="232648" y="248861"/>
                </a:lnTo>
                <a:lnTo>
                  <a:pt x="184668" y="241785"/>
                </a:lnTo>
                <a:lnTo>
                  <a:pt x="137287" y="229690"/>
                </a:lnTo>
                <a:lnTo>
                  <a:pt x="90632" y="212331"/>
                </a:lnTo>
                <a:lnTo>
                  <a:pt x="44827" y="189459"/>
                </a:lnTo>
                <a:lnTo>
                  <a:pt x="0" y="160829"/>
                </a:lnTo>
                <a:lnTo>
                  <a:pt x="0" y="8702"/>
                </a:lnTo>
                <a:lnTo>
                  <a:pt x="44935" y="42852"/>
                </a:lnTo>
                <a:lnTo>
                  <a:pt x="89748" y="72998"/>
                </a:lnTo>
                <a:lnTo>
                  <a:pt x="134169" y="98970"/>
                </a:lnTo>
                <a:lnTo>
                  <a:pt x="177930" y="120600"/>
                </a:lnTo>
                <a:lnTo>
                  <a:pt x="220760" y="137717"/>
                </a:lnTo>
                <a:lnTo>
                  <a:pt x="262391" y="150154"/>
                </a:lnTo>
                <a:lnTo>
                  <a:pt x="302554" y="157740"/>
                </a:lnTo>
                <a:lnTo>
                  <a:pt x="340978" y="160307"/>
                </a:lnTo>
                <a:lnTo>
                  <a:pt x="613290" y="160307"/>
                </a:lnTo>
                <a:lnTo>
                  <a:pt x="596468" y="169041"/>
                </a:lnTo>
                <a:lnTo>
                  <a:pt x="551797" y="189619"/>
                </a:lnTo>
                <a:lnTo>
                  <a:pt x="506833" y="207585"/>
                </a:lnTo>
                <a:lnTo>
                  <a:pt x="461677" y="222736"/>
                </a:lnTo>
                <a:lnTo>
                  <a:pt x="416426" y="234871"/>
                </a:lnTo>
                <a:lnTo>
                  <a:pt x="371181" y="243789"/>
                </a:lnTo>
                <a:lnTo>
                  <a:pt x="326040" y="249287"/>
                </a:lnTo>
                <a:lnTo>
                  <a:pt x="281102" y="251165"/>
                </a:lnTo>
                <a:close/>
              </a:path>
            </a:pathLst>
          </a:custGeom>
          <a:solidFill>
            <a:srgbClr val="CC8B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194826" y="4339706"/>
            <a:ext cx="1772920" cy="2390775"/>
          </a:xfrm>
          <a:custGeom>
            <a:avLst/>
            <a:gdLst/>
            <a:ahLst/>
            <a:cxnLst/>
            <a:rect l="l" t="t" r="r" b="b"/>
            <a:pathLst>
              <a:path w="1772920" h="2390775">
                <a:moveTo>
                  <a:pt x="863499" y="2390158"/>
                </a:moveTo>
                <a:lnTo>
                  <a:pt x="806449" y="2384637"/>
                </a:lnTo>
                <a:lnTo>
                  <a:pt x="745913" y="2368438"/>
                </a:lnTo>
                <a:lnTo>
                  <a:pt x="682748" y="2342103"/>
                </a:lnTo>
                <a:lnTo>
                  <a:pt x="617807" y="2306176"/>
                </a:lnTo>
                <a:lnTo>
                  <a:pt x="584939" y="2284785"/>
                </a:lnTo>
                <a:lnTo>
                  <a:pt x="551947" y="2261201"/>
                </a:lnTo>
                <a:lnTo>
                  <a:pt x="518940" y="2235491"/>
                </a:lnTo>
                <a:lnTo>
                  <a:pt x="486024" y="2207722"/>
                </a:lnTo>
                <a:lnTo>
                  <a:pt x="453305" y="2177963"/>
                </a:lnTo>
                <a:lnTo>
                  <a:pt x="420892" y="2146282"/>
                </a:lnTo>
                <a:lnTo>
                  <a:pt x="388890" y="2112747"/>
                </a:lnTo>
                <a:lnTo>
                  <a:pt x="357407" y="2077426"/>
                </a:lnTo>
                <a:lnTo>
                  <a:pt x="326549" y="2040386"/>
                </a:lnTo>
                <a:lnTo>
                  <a:pt x="296424" y="2001696"/>
                </a:lnTo>
                <a:lnTo>
                  <a:pt x="267139" y="1961423"/>
                </a:lnTo>
                <a:lnTo>
                  <a:pt x="238800" y="1919636"/>
                </a:lnTo>
                <a:lnTo>
                  <a:pt x="211514" y="1876403"/>
                </a:lnTo>
                <a:lnTo>
                  <a:pt x="185389" y="1831791"/>
                </a:lnTo>
                <a:lnTo>
                  <a:pt x="160531" y="1785868"/>
                </a:lnTo>
                <a:lnTo>
                  <a:pt x="137047" y="1738703"/>
                </a:lnTo>
                <a:lnTo>
                  <a:pt x="115044" y="1690363"/>
                </a:lnTo>
                <a:lnTo>
                  <a:pt x="94629" y="1640916"/>
                </a:lnTo>
                <a:lnTo>
                  <a:pt x="75909" y="1590431"/>
                </a:lnTo>
                <a:lnTo>
                  <a:pt x="58991" y="1538975"/>
                </a:lnTo>
                <a:lnTo>
                  <a:pt x="43982" y="1486616"/>
                </a:lnTo>
                <a:lnTo>
                  <a:pt x="30988" y="1433422"/>
                </a:lnTo>
                <a:lnTo>
                  <a:pt x="20118" y="1379461"/>
                </a:lnTo>
                <a:lnTo>
                  <a:pt x="11476" y="1324801"/>
                </a:lnTo>
                <a:lnTo>
                  <a:pt x="5172" y="1269511"/>
                </a:lnTo>
                <a:lnTo>
                  <a:pt x="1310" y="1213657"/>
                </a:lnTo>
                <a:lnTo>
                  <a:pt x="0" y="1157308"/>
                </a:lnTo>
                <a:lnTo>
                  <a:pt x="779" y="1101141"/>
                </a:lnTo>
                <a:lnTo>
                  <a:pt x="3109" y="1045818"/>
                </a:lnTo>
                <a:lnTo>
                  <a:pt x="6976" y="991385"/>
                </a:lnTo>
                <a:lnTo>
                  <a:pt x="12367" y="937890"/>
                </a:lnTo>
                <a:lnTo>
                  <a:pt x="19269" y="885379"/>
                </a:lnTo>
                <a:lnTo>
                  <a:pt x="27669" y="833900"/>
                </a:lnTo>
                <a:lnTo>
                  <a:pt x="37553" y="783498"/>
                </a:lnTo>
                <a:lnTo>
                  <a:pt x="48908" y="734221"/>
                </a:lnTo>
                <a:lnTo>
                  <a:pt x="61722" y="686116"/>
                </a:lnTo>
                <a:lnTo>
                  <a:pt x="75980" y="639230"/>
                </a:lnTo>
                <a:lnTo>
                  <a:pt x="91670" y="593608"/>
                </a:lnTo>
                <a:lnTo>
                  <a:pt x="108779" y="549299"/>
                </a:lnTo>
                <a:lnTo>
                  <a:pt x="127293" y="506349"/>
                </a:lnTo>
                <a:lnTo>
                  <a:pt x="147201" y="464800"/>
                </a:lnTo>
                <a:lnTo>
                  <a:pt x="168485" y="424712"/>
                </a:lnTo>
                <a:lnTo>
                  <a:pt x="191136" y="386119"/>
                </a:lnTo>
                <a:lnTo>
                  <a:pt x="215140" y="349073"/>
                </a:lnTo>
                <a:lnTo>
                  <a:pt x="240483" y="313619"/>
                </a:lnTo>
                <a:lnTo>
                  <a:pt x="267153" y="279806"/>
                </a:lnTo>
                <a:lnTo>
                  <a:pt x="295136" y="247678"/>
                </a:lnTo>
                <a:lnTo>
                  <a:pt x="324419" y="217285"/>
                </a:lnTo>
                <a:lnTo>
                  <a:pt x="354989" y="188671"/>
                </a:lnTo>
                <a:lnTo>
                  <a:pt x="386832" y="161885"/>
                </a:lnTo>
                <a:lnTo>
                  <a:pt x="419936" y="136972"/>
                </a:lnTo>
                <a:lnTo>
                  <a:pt x="454287" y="113980"/>
                </a:lnTo>
                <a:lnTo>
                  <a:pt x="489872" y="92956"/>
                </a:lnTo>
                <a:lnTo>
                  <a:pt x="526678" y="73946"/>
                </a:lnTo>
                <a:lnTo>
                  <a:pt x="564692" y="56997"/>
                </a:lnTo>
                <a:lnTo>
                  <a:pt x="603901" y="42156"/>
                </a:lnTo>
                <a:lnTo>
                  <a:pt x="644291" y="29470"/>
                </a:lnTo>
                <a:lnTo>
                  <a:pt x="685849" y="18985"/>
                </a:lnTo>
                <a:lnTo>
                  <a:pt x="728562" y="10749"/>
                </a:lnTo>
                <a:lnTo>
                  <a:pt x="772416" y="4808"/>
                </a:lnTo>
                <a:lnTo>
                  <a:pt x="817400" y="1210"/>
                </a:lnTo>
                <a:lnTo>
                  <a:pt x="863499" y="0"/>
                </a:lnTo>
                <a:lnTo>
                  <a:pt x="908436" y="1229"/>
                </a:lnTo>
                <a:lnTo>
                  <a:pt x="952519" y="4883"/>
                </a:lnTo>
                <a:lnTo>
                  <a:pt x="995723" y="10909"/>
                </a:lnTo>
                <a:lnTo>
                  <a:pt x="1038024" y="19254"/>
                </a:lnTo>
                <a:lnTo>
                  <a:pt x="1079400" y="29865"/>
                </a:lnTo>
                <a:lnTo>
                  <a:pt x="1119825" y="42689"/>
                </a:lnTo>
                <a:lnTo>
                  <a:pt x="1159277" y="57674"/>
                </a:lnTo>
                <a:lnTo>
                  <a:pt x="1197731" y="74766"/>
                </a:lnTo>
                <a:lnTo>
                  <a:pt x="1235164" y="93914"/>
                </a:lnTo>
                <a:lnTo>
                  <a:pt x="1271551" y="115065"/>
                </a:lnTo>
                <a:lnTo>
                  <a:pt x="1306869" y="138165"/>
                </a:lnTo>
                <a:lnTo>
                  <a:pt x="1341094" y="163162"/>
                </a:lnTo>
                <a:lnTo>
                  <a:pt x="1374202" y="190004"/>
                </a:lnTo>
                <a:lnTo>
                  <a:pt x="1406169" y="218637"/>
                </a:lnTo>
                <a:lnTo>
                  <a:pt x="1436972" y="249009"/>
                </a:lnTo>
                <a:lnTo>
                  <a:pt x="1466586" y="281066"/>
                </a:lnTo>
                <a:lnTo>
                  <a:pt x="1494988" y="314758"/>
                </a:lnTo>
                <a:lnTo>
                  <a:pt x="1522155" y="350029"/>
                </a:lnTo>
                <a:lnTo>
                  <a:pt x="1548061" y="386829"/>
                </a:lnTo>
                <a:lnTo>
                  <a:pt x="1572683" y="425103"/>
                </a:lnTo>
                <a:lnTo>
                  <a:pt x="1596000" y="464804"/>
                </a:lnTo>
                <a:lnTo>
                  <a:pt x="1617982" y="505867"/>
                </a:lnTo>
                <a:lnTo>
                  <a:pt x="1638610" y="548251"/>
                </a:lnTo>
                <a:lnTo>
                  <a:pt x="1657859" y="591898"/>
                </a:lnTo>
                <a:lnTo>
                  <a:pt x="1675705" y="636757"/>
                </a:lnTo>
                <a:lnTo>
                  <a:pt x="1692125" y="682775"/>
                </a:lnTo>
                <a:lnTo>
                  <a:pt x="1707093" y="729899"/>
                </a:lnTo>
                <a:lnTo>
                  <a:pt x="1720588" y="778076"/>
                </a:lnTo>
                <a:lnTo>
                  <a:pt x="1732584" y="827253"/>
                </a:lnTo>
                <a:lnTo>
                  <a:pt x="1743058" y="877379"/>
                </a:lnTo>
                <a:lnTo>
                  <a:pt x="1751986" y="928399"/>
                </a:lnTo>
                <a:lnTo>
                  <a:pt x="1759344" y="980261"/>
                </a:lnTo>
                <a:lnTo>
                  <a:pt x="1765108" y="1032913"/>
                </a:lnTo>
                <a:lnTo>
                  <a:pt x="1769255" y="1086302"/>
                </a:lnTo>
                <a:lnTo>
                  <a:pt x="1771761" y="1140375"/>
                </a:lnTo>
                <a:lnTo>
                  <a:pt x="1772602" y="1195079"/>
                </a:lnTo>
                <a:lnTo>
                  <a:pt x="1766367" y="1251801"/>
                </a:lnTo>
                <a:lnTo>
                  <a:pt x="1758183" y="1307801"/>
                </a:lnTo>
                <a:lnTo>
                  <a:pt x="1748122" y="1363022"/>
                </a:lnTo>
                <a:lnTo>
                  <a:pt x="1736255" y="1417409"/>
                </a:lnTo>
                <a:lnTo>
                  <a:pt x="1722654" y="1470909"/>
                </a:lnTo>
                <a:lnTo>
                  <a:pt x="1707391" y="1523465"/>
                </a:lnTo>
                <a:lnTo>
                  <a:pt x="1690537" y="1575023"/>
                </a:lnTo>
                <a:lnTo>
                  <a:pt x="1672164" y="1625527"/>
                </a:lnTo>
                <a:lnTo>
                  <a:pt x="1652343" y="1674924"/>
                </a:lnTo>
                <a:lnTo>
                  <a:pt x="1631146" y="1723157"/>
                </a:lnTo>
                <a:lnTo>
                  <a:pt x="1608645" y="1770172"/>
                </a:lnTo>
                <a:lnTo>
                  <a:pt x="1584911" y="1815914"/>
                </a:lnTo>
                <a:lnTo>
                  <a:pt x="1560016" y="1860328"/>
                </a:lnTo>
                <a:lnTo>
                  <a:pt x="1534031" y="1903359"/>
                </a:lnTo>
                <a:lnTo>
                  <a:pt x="1507029" y="1944952"/>
                </a:lnTo>
                <a:lnTo>
                  <a:pt x="1479080" y="1985052"/>
                </a:lnTo>
                <a:lnTo>
                  <a:pt x="1450256" y="2023604"/>
                </a:lnTo>
                <a:lnTo>
                  <a:pt x="1420630" y="2060553"/>
                </a:lnTo>
                <a:lnTo>
                  <a:pt x="1390272" y="2095844"/>
                </a:lnTo>
                <a:lnTo>
                  <a:pt x="1359254" y="2129422"/>
                </a:lnTo>
                <a:lnTo>
                  <a:pt x="1327648" y="2161232"/>
                </a:lnTo>
                <a:lnTo>
                  <a:pt x="1295525" y="2191219"/>
                </a:lnTo>
                <a:lnTo>
                  <a:pt x="1262957" y="2219329"/>
                </a:lnTo>
                <a:lnTo>
                  <a:pt x="1230016" y="2245505"/>
                </a:lnTo>
                <a:lnTo>
                  <a:pt x="1196773" y="2269694"/>
                </a:lnTo>
                <a:lnTo>
                  <a:pt x="1163300" y="2291840"/>
                </a:lnTo>
                <a:lnTo>
                  <a:pt x="1129668" y="2311888"/>
                </a:lnTo>
                <a:lnTo>
                  <a:pt x="1095949" y="2329784"/>
                </a:lnTo>
                <a:lnTo>
                  <a:pt x="1028538" y="2358897"/>
                </a:lnTo>
                <a:lnTo>
                  <a:pt x="961637" y="2378739"/>
                </a:lnTo>
                <a:lnTo>
                  <a:pt x="895821" y="2388871"/>
                </a:lnTo>
                <a:lnTo>
                  <a:pt x="863499" y="2390158"/>
                </a:lnTo>
                <a:close/>
              </a:path>
            </a:pathLst>
          </a:custGeom>
          <a:solidFill>
            <a:srgbClr val="F7A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92931" y="5376669"/>
            <a:ext cx="182245" cy="515620"/>
          </a:xfrm>
          <a:custGeom>
            <a:avLst/>
            <a:gdLst/>
            <a:ahLst/>
            <a:cxnLst/>
            <a:rect l="l" t="t" r="r" b="b"/>
            <a:pathLst>
              <a:path w="182245" h="515620">
                <a:moveTo>
                  <a:pt x="0" y="515455"/>
                </a:moveTo>
                <a:lnTo>
                  <a:pt x="21061" y="74916"/>
                </a:lnTo>
                <a:lnTo>
                  <a:pt x="51803" y="37189"/>
                </a:lnTo>
                <a:lnTo>
                  <a:pt x="93121" y="8600"/>
                </a:lnTo>
                <a:lnTo>
                  <a:pt x="130636" y="0"/>
                </a:lnTo>
                <a:lnTo>
                  <a:pt x="156276" y="13620"/>
                </a:lnTo>
                <a:lnTo>
                  <a:pt x="172052" y="43779"/>
                </a:lnTo>
                <a:lnTo>
                  <a:pt x="179975" y="84793"/>
                </a:lnTo>
                <a:lnTo>
                  <a:pt x="182057" y="130980"/>
                </a:lnTo>
                <a:lnTo>
                  <a:pt x="180307" y="176658"/>
                </a:lnTo>
                <a:lnTo>
                  <a:pt x="176738" y="216142"/>
                </a:lnTo>
                <a:lnTo>
                  <a:pt x="165320" y="290936"/>
                </a:lnTo>
                <a:lnTo>
                  <a:pt x="152830" y="338340"/>
                </a:lnTo>
                <a:lnTo>
                  <a:pt x="135216" y="384158"/>
                </a:lnTo>
                <a:lnTo>
                  <a:pt x="111802" y="426584"/>
                </a:lnTo>
                <a:lnTo>
                  <a:pt x="81912" y="463812"/>
                </a:lnTo>
                <a:lnTo>
                  <a:pt x="44870" y="494038"/>
                </a:lnTo>
                <a:lnTo>
                  <a:pt x="0" y="515455"/>
                </a:lnTo>
                <a:close/>
              </a:path>
            </a:pathLst>
          </a:custGeom>
          <a:solidFill>
            <a:srgbClr val="F7A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923026" y="5421125"/>
            <a:ext cx="122555" cy="393065"/>
          </a:xfrm>
          <a:custGeom>
            <a:avLst/>
            <a:gdLst/>
            <a:ahLst/>
            <a:cxnLst/>
            <a:rect l="l" t="t" r="r" b="b"/>
            <a:pathLst>
              <a:path w="122554" h="393064">
                <a:moveTo>
                  <a:pt x="19510" y="63531"/>
                </a:moveTo>
                <a:lnTo>
                  <a:pt x="18814" y="63531"/>
                </a:lnTo>
                <a:lnTo>
                  <a:pt x="24419" y="34512"/>
                </a:lnTo>
                <a:lnTo>
                  <a:pt x="36372" y="14794"/>
                </a:lnTo>
                <a:lnTo>
                  <a:pt x="52469" y="3562"/>
                </a:lnTo>
                <a:lnTo>
                  <a:pt x="70509" y="0"/>
                </a:lnTo>
                <a:lnTo>
                  <a:pt x="73294" y="0"/>
                </a:lnTo>
                <a:lnTo>
                  <a:pt x="76252" y="174"/>
                </a:lnTo>
                <a:lnTo>
                  <a:pt x="79037" y="696"/>
                </a:lnTo>
                <a:lnTo>
                  <a:pt x="87209" y="7310"/>
                </a:lnTo>
                <a:lnTo>
                  <a:pt x="65635" y="7310"/>
                </a:lnTo>
                <a:lnTo>
                  <a:pt x="51599" y="10832"/>
                </a:lnTo>
                <a:lnTo>
                  <a:pt x="39244" y="21387"/>
                </a:lnTo>
                <a:lnTo>
                  <a:pt x="28553" y="38958"/>
                </a:lnTo>
                <a:lnTo>
                  <a:pt x="19510" y="63531"/>
                </a:lnTo>
                <a:close/>
              </a:path>
              <a:path w="122554" h="393064">
                <a:moveTo>
                  <a:pt x="28736" y="393022"/>
                </a:moveTo>
                <a:lnTo>
                  <a:pt x="0" y="375301"/>
                </a:lnTo>
                <a:lnTo>
                  <a:pt x="320" y="368306"/>
                </a:lnTo>
                <a:lnTo>
                  <a:pt x="2795" y="361963"/>
                </a:lnTo>
                <a:lnTo>
                  <a:pt x="6804" y="358558"/>
                </a:lnTo>
                <a:lnTo>
                  <a:pt x="24961" y="353987"/>
                </a:lnTo>
                <a:lnTo>
                  <a:pt x="41616" y="347310"/>
                </a:lnTo>
                <a:lnTo>
                  <a:pt x="70683" y="311911"/>
                </a:lnTo>
                <a:lnTo>
                  <a:pt x="88829" y="265742"/>
                </a:lnTo>
                <a:lnTo>
                  <a:pt x="102536" y="216179"/>
                </a:lnTo>
                <a:lnTo>
                  <a:pt x="112740" y="154955"/>
                </a:lnTo>
                <a:lnTo>
                  <a:pt x="114554" y="124048"/>
                </a:lnTo>
                <a:lnTo>
                  <a:pt x="113153" y="93469"/>
                </a:lnTo>
                <a:lnTo>
                  <a:pt x="108791" y="64493"/>
                </a:lnTo>
                <a:lnTo>
                  <a:pt x="100969" y="36726"/>
                </a:lnTo>
                <a:lnTo>
                  <a:pt x="88578" y="15877"/>
                </a:lnTo>
                <a:lnTo>
                  <a:pt x="70509" y="7658"/>
                </a:lnTo>
                <a:lnTo>
                  <a:pt x="69812" y="7658"/>
                </a:lnTo>
                <a:lnTo>
                  <a:pt x="68420" y="7310"/>
                </a:lnTo>
                <a:lnTo>
                  <a:pt x="87209" y="7310"/>
                </a:lnTo>
                <a:lnTo>
                  <a:pt x="102279" y="19507"/>
                </a:lnTo>
                <a:lnTo>
                  <a:pt x="115502" y="57852"/>
                </a:lnTo>
                <a:lnTo>
                  <a:pt x="121284" y="104257"/>
                </a:lnTo>
                <a:lnTo>
                  <a:pt x="122204" y="147252"/>
                </a:lnTo>
                <a:lnTo>
                  <a:pt x="118798" y="189571"/>
                </a:lnTo>
                <a:lnTo>
                  <a:pt x="110039" y="241836"/>
                </a:lnTo>
                <a:lnTo>
                  <a:pt x="96291" y="296180"/>
                </a:lnTo>
                <a:lnTo>
                  <a:pt x="77916" y="344736"/>
                </a:lnTo>
                <a:lnTo>
                  <a:pt x="55276" y="379639"/>
                </a:lnTo>
                <a:lnTo>
                  <a:pt x="28735" y="393021"/>
                </a:lnTo>
                <a:close/>
              </a:path>
            </a:pathLst>
          </a:custGeom>
          <a:solidFill>
            <a:srgbClr val="D59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946457" y="5530781"/>
            <a:ext cx="46355" cy="122555"/>
          </a:xfrm>
          <a:custGeom>
            <a:avLst/>
            <a:gdLst/>
            <a:ahLst/>
            <a:cxnLst/>
            <a:rect l="l" t="t" r="r" b="b"/>
            <a:pathLst>
              <a:path w="46354" h="122554">
                <a:moveTo>
                  <a:pt x="45781" y="21061"/>
                </a:moveTo>
                <a:lnTo>
                  <a:pt x="11572" y="21061"/>
                </a:lnTo>
                <a:lnTo>
                  <a:pt x="13399" y="13658"/>
                </a:lnTo>
                <a:lnTo>
                  <a:pt x="17707" y="6875"/>
                </a:lnTo>
                <a:lnTo>
                  <a:pt x="23908" y="1920"/>
                </a:lnTo>
                <a:lnTo>
                  <a:pt x="31415" y="0"/>
                </a:lnTo>
                <a:lnTo>
                  <a:pt x="33503" y="0"/>
                </a:lnTo>
                <a:lnTo>
                  <a:pt x="34374" y="348"/>
                </a:lnTo>
                <a:lnTo>
                  <a:pt x="41701" y="4484"/>
                </a:lnTo>
                <a:lnTo>
                  <a:pt x="44948" y="11901"/>
                </a:lnTo>
                <a:lnTo>
                  <a:pt x="45781" y="21061"/>
                </a:lnTo>
                <a:close/>
              </a:path>
              <a:path w="46354" h="122554">
                <a:moveTo>
                  <a:pt x="16968" y="122188"/>
                </a:moveTo>
                <a:lnTo>
                  <a:pt x="13486" y="122188"/>
                </a:lnTo>
                <a:lnTo>
                  <a:pt x="5836" y="117314"/>
                </a:lnTo>
                <a:lnTo>
                  <a:pt x="1629" y="105652"/>
                </a:lnTo>
                <a:lnTo>
                  <a:pt x="0" y="91641"/>
                </a:lnTo>
                <a:lnTo>
                  <a:pt x="84" y="79718"/>
                </a:lnTo>
                <a:lnTo>
                  <a:pt x="2466" y="62870"/>
                </a:lnTo>
                <a:lnTo>
                  <a:pt x="6350" y="47017"/>
                </a:lnTo>
                <a:lnTo>
                  <a:pt x="9973" y="30936"/>
                </a:lnTo>
                <a:lnTo>
                  <a:pt x="11572" y="13402"/>
                </a:lnTo>
                <a:lnTo>
                  <a:pt x="11572" y="21061"/>
                </a:lnTo>
                <a:lnTo>
                  <a:pt x="45781" y="21061"/>
                </a:lnTo>
                <a:lnTo>
                  <a:pt x="41532" y="74888"/>
                </a:lnTo>
                <a:lnTo>
                  <a:pt x="26367" y="115226"/>
                </a:lnTo>
                <a:lnTo>
                  <a:pt x="21146" y="120273"/>
                </a:lnTo>
                <a:lnTo>
                  <a:pt x="16968" y="122188"/>
                </a:lnTo>
                <a:close/>
              </a:path>
            </a:pathLst>
          </a:custGeom>
          <a:solidFill>
            <a:srgbClr val="D59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103933" y="5376669"/>
            <a:ext cx="182245" cy="515620"/>
          </a:xfrm>
          <a:custGeom>
            <a:avLst/>
            <a:gdLst/>
            <a:ahLst/>
            <a:cxnLst/>
            <a:rect l="l" t="t" r="r" b="b"/>
            <a:pathLst>
              <a:path w="182245" h="515620">
                <a:moveTo>
                  <a:pt x="182099" y="515455"/>
                </a:moveTo>
                <a:lnTo>
                  <a:pt x="137228" y="494038"/>
                </a:lnTo>
                <a:lnTo>
                  <a:pt x="100182" y="463812"/>
                </a:lnTo>
                <a:lnTo>
                  <a:pt x="70282" y="426584"/>
                </a:lnTo>
                <a:lnTo>
                  <a:pt x="46849" y="384158"/>
                </a:lnTo>
                <a:lnTo>
                  <a:pt x="29205" y="338340"/>
                </a:lnTo>
                <a:lnTo>
                  <a:pt x="16669" y="290936"/>
                </a:lnTo>
                <a:lnTo>
                  <a:pt x="8563" y="243751"/>
                </a:lnTo>
                <a:lnTo>
                  <a:pt x="1718" y="176658"/>
                </a:lnTo>
                <a:lnTo>
                  <a:pt x="0" y="130980"/>
                </a:lnTo>
                <a:lnTo>
                  <a:pt x="2101" y="84793"/>
                </a:lnTo>
                <a:lnTo>
                  <a:pt x="10037" y="43779"/>
                </a:lnTo>
                <a:lnTo>
                  <a:pt x="25819" y="13620"/>
                </a:lnTo>
                <a:lnTo>
                  <a:pt x="51462" y="0"/>
                </a:lnTo>
                <a:lnTo>
                  <a:pt x="88978" y="8600"/>
                </a:lnTo>
                <a:lnTo>
                  <a:pt x="130360" y="37189"/>
                </a:lnTo>
                <a:lnTo>
                  <a:pt x="161038" y="74916"/>
                </a:lnTo>
                <a:lnTo>
                  <a:pt x="182099" y="515455"/>
                </a:lnTo>
                <a:close/>
              </a:path>
            </a:pathLst>
          </a:custGeom>
          <a:solidFill>
            <a:srgbClr val="F7A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33732" y="5421125"/>
            <a:ext cx="122555" cy="393065"/>
          </a:xfrm>
          <a:custGeom>
            <a:avLst/>
            <a:gdLst/>
            <a:ahLst/>
            <a:cxnLst/>
            <a:rect l="l" t="t" r="r" b="b"/>
            <a:pathLst>
              <a:path w="122554" h="393064">
                <a:moveTo>
                  <a:pt x="93468" y="393021"/>
                </a:moveTo>
                <a:lnTo>
                  <a:pt x="44326" y="344736"/>
                </a:lnTo>
                <a:lnTo>
                  <a:pt x="25978" y="296180"/>
                </a:lnTo>
                <a:lnTo>
                  <a:pt x="12242" y="241836"/>
                </a:lnTo>
                <a:lnTo>
                  <a:pt x="3466" y="189571"/>
                </a:lnTo>
                <a:lnTo>
                  <a:pt x="0" y="147252"/>
                </a:lnTo>
                <a:lnTo>
                  <a:pt x="919" y="104257"/>
                </a:lnTo>
                <a:lnTo>
                  <a:pt x="6701" y="57852"/>
                </a:lnTo>
                <a:lnTo>
                  <a:pt x="19924" y="19507"/>
                </a:lnTo>
                <a:lnTo>
                  <a:pt x="48910" y="0"/>
                </a:lnTo>
                <a:lnTo>
                  <a:pt x="51695" y="0"/>
                </a:lnTo>
                <a:lnTo>
                  <a:pt x="69734" y="3562"/>
                </a:lnTo>
                <a:lnTo>
                  <a:pt x="75105" y="7310"/>
                </a:lnTo>
                <a:lnTo>
                  <a:pt x="53783" y="7310"/>
                </a:lnTo>
                <a:lnTo>
                  <a:pt x="52391" y="7658"/>
                </a:lnTo>
                <a:lnTo>
                  <a:pt x="51695" y="7658"/>
                </a:lnTo>
                <a:lnTo>
                  <a:pt x="33628" y="15877"/>
                </a:lnTo>
                <a:lnTo>
                  <a:pt x="21256" y="36726"/>
                </a:lnTo>
                <a:lnTo>
                  <a:pt x="13486" y="64493"/>
                </a:lnTo>
                <a:lnTo>
                  <a:pt x="9225" y="93468"/>
                </a:lnTo>
                <a:lnTo>
                  <a:pt x="7797" y="124048"/>
                </a:lnTo>
                <a:lnTo>
                  <a:pt x="9551" y="154954"/>
                </a:lnTo>
                <a:lnTo>
                  <a:pt x="19668" y="216179"/>
                </a:lnTo>
                <a:lnTo>
                  <a:pt x="33310" y="265742"/>
                </a:lnTo>
                <a:lnTo>
                  <a:pt x="51521" y="311911"/>
                </a:lnTo>
                <a:lnTo>
                  <a:pt x="80654" y="347310"/>
                </a:lnTo>
                <a:lnTo>
                  <a:pt x="115400" y="358558"/>
                </a:lnTo>
                <a:lnTo>
                  <a:pt x="119482" y="361963"/>
                </a:lnTo>
                <a:lnTo>
                  <a:pt x="121949" y="368305"/>
                </a:lnTo>
                <a:lnTo>
                  <a:pt x="122229" y="375300"/>
                </a:lnTo>
                <a:lnTo>
                  <a:pt x="119751" y="380663"/>
                </a:lnTo>
                <a:lnTo>
                  <a:pt x="112928" y="386192"/>
                </a:lnTo>
                <a:lnTo>
                  <a:pt x="106284" y="390041"/>
                </a:lnTo>
                <a:lnTo>
                  <a:pt x="99803" y="392290"/>
                </a:lnTo>
                <a:lnTo>
                  <a:pt x="93468" y="393021"/>
                </a:lnTo>
                <a:close/>
              </a:path>
              <a:path w="122554" h="393064">
                <a:moveTo>
                  <a:pt x="103390" y="63531"/>
                </a:moveTo>
                <a:lnTo>
                  <a:pt x="102694" y="63531"/>
                </a:lnTo>
                <a:lnTo>
                  <a:pt x="93653" y="38958"/>
                </a:lnTo>
                <a:lnTo>
                  <a:pt x="82982" y="21387"/>
                </a:lnTo>
                <a:lnTo>
                  <a:pt x="70678" y="10832"/>
                </a:lnTo>
                <a:lnTo>
                  <a:pt x="56742" y="7310"/>
                </a:lnTo>
                <a:lnTo>
                  <a:pt x="75105" y="7310"/>
                </a:lnTo>
                <a:lnTo>
                  <a:pt x="85832" y="14794"/>
                </a:lnTo>
                <a:lnTo>
                  <a:pt x="97784" y="34512"/>
                </a:lnTo>
                <a:lnTo>
                  <a:pt x="103390" y="63531"/>
                </a:lnTo>
                <a:close/>
              </a:path>
            </a:pathLst>
          </a:custGeom>
          <a:solidFill>
            <a:srgbClr val="D59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86680" y="5530781"/>
            <a:ext cx="46355" cy="122555"/>
          </a:xfrm>
          <a:custGeom>
            <a:avLst/>
            <a:gdLst/>
            <a:ahLst/>
            <a:cxnLst/>
            <a:rect l="l" t="t" r="r" b="b"/>
            <a:pathLst>
              <a:path w="46354" h="122554">
                <a:moveTo>
                  <a:pt x="32339" y="122188"/>
                </a:moveTo>
                <a:lnTo>
                  <a:pt x="28858" y="122188"/>
                </a:lnTo>
                <a:lnTo>
                  <a:pt x="24680" y="120273"/>
                </a:lnTo>
                <a:lnTo>
                  <a:pt x="4228" y="74888"/>
                </a:lnTo>
                <a:lnTo>
                  <a:pt x="0" y="30936"/>
                </a:lnTo>
                <a:lnTo>
                  <a:pt x="46" y="20982"/>
                </a:lnTo>
                <a:lnTo>
                  <a:pt x="878" y="11901"/>
                </a:lnTo>
                <a:lnTo>
                  <a:pt x="4125" y="4484"/>
                </a:lnTo>
                <a:lnTo>
                  <a:pt x="11452" y="348"/>
                </a:lnTo>
                <a:lnTo>
                  <a:pt x="12496" y="0"/>
                </a:lnTo>
                <a:lnTo>
                  <a:pt x="14411" y="0"/>
                </a:lnTo>
                <a:lnTo>
                  <a:pt x="21917" y="1920"/>
                </a:lnTo>
                <a:lnTo>
                  <a:pt x="28118" y="6875"/>
                </a:lnTo>
                <a:lnTo>
                  <a:pt x="32426" y="13658"/>
                </a:lnTo>
                <a:lnTo>
                  <a:pt x="34253" y="21061"/>
                </a:lnTo>
                <a:lnTo>
                  <a:pt x="34952" y="21061"/>
                </a:lnTo>
                <a:lnTo>
                  <a:pt x="35853" y="30936"/>
                </a:lnTo>
                <a:lnTo>
                  <a:pt x="39475" y="47017"/>
                </a:lnTo>
                <a:lnTo>
                  <a:pt x="43359" y="62870"/>
                </a:lnTo>
                <a:lnTo>
                  <a:pt x="45741" y="79718"/>
                </a:lnTo>
                <a:lnTo>
                  <a:pt x="45826" y="91641"/>
                </a:lnTo>
                <a:lnTo>
                  <a:pt x="44197" y="105652"/>
                </a:lnTo>
                <a:lnTo>
                  <a:pt x="39989" y="117314"/>
                </a:lnTo>
                <a:lnTo>
                  <a:pt x="32339" y="122188"/>
                </a:lnTo>
                <a:close/>
              </a:path>
              <a:path w="46354" h="122554">
                <a:moveTo>
                  <a:pt x="34952" y="21061"/>
                </a:moveTo>
                <a:lnTo>
                  <a:pt x="34253" y="21061"/>
                </a:lnTo>
                <a:lnTo>
                  <a:pt x="34253" y="13402"/>
                </a:lnTo>
                <a:lnTo>
                  <a:pt x="34952" y="21061"/>
                </a:lnTo>
                <a:close/>
              </a:path>
            </a:pathLst>
          </a:custGeom>
          <a:solidFill>
            <a:srgbClr val="D591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705549" y="6948828"/>
            <a:ext cx="2719705" cy="991869"/>
          </a:xfrm>
          <a:custGeom>
            <a:avLst/>
            <a:gdLst/>
            <a:ahLst/>
            <a:cxnLst/>
            <a:rect l="l" t="t" r="r" b="b"/>
            <a:pathLst>
              <a:path w="2719704" h="991870">
                <a:moveTo>
                  <a:pt x="2719301" y="991431"/>
                </a:moveTo>
                <a:lnTo>
                  <a:pt x="0" y="991431"/>
                </a:lnTo>
                <a:lnTo>
                  <a:pt x="0" y="303555"/>
                </a:lnTo>
                <a:lnTo>
                  <a:pt x="128261" y="236320"/>
                </a:lnTo>
                <a:lnTo>
                  <a:pt x="240221" y="196336"/>
                </a:lnTo>
                <a:lnTo>
                  <a:pt x="319447" y="177108"/>
                </a:lnTo>
                <a:lnTo>
                  <a:pt x="582198" y="137257"/>
                </a:lnTo>
                <a:lnTo>
                  <a:pt x="801034" y="79348"/>
                </a:lnTo>
                <a:lnTo>
                  <a:pt x="963509" y="25061"/>
                </a:lnTo>
                <a:lnTo>
                  <a:pt x="1027113" y="1044"/>
                </a:lnTo>
                <a:lnTo>
                  <a:pt x="1722821" y="0"/>
                </a:lnTo>
                <a:lnTo>
                  <a:pt x="1786505" y="23843"/>
                </a:lnTo>
                <a:lnTo>
                  <a:pt x="1949140" y="77694"/>
                </a:lnTo>
                <a:lnTo>
                  <a:pt x="2168104" y="135038"/>
                </a:lnTo>
                <a:lnTo>
                  <a:pt x="2400779" y="169358"/>
                </a:lnTo>
                <a:lnTo>
                  <a:pt x="2427513" y="173766"/>
                </a:lnTo>
                <a:lnTo>
                  <a:pt x="2498618" y="190527"/>
                </a:lnTo>
                <a:lnTo>
                  <a:pt x="2600433" y="224944"/>
                </a:lnTo>
                <a:lnTo>
                  <a:pt x="2719301" y="282320"/>
                </a:lnTo>
                <a:lnTo>
                  <a:pt x="2719301" y="991431"/>
                </a:lnTo>
                <a:close/>
              </a:path>
            </a:pathLst>
          </a:custGeom>
          <a:solidFill>
            <a:srgbClr val="F7AB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042177" y="7071539"/>
            <a:ext cx="2225675" cy="869315"/>
          </a:xfrm>
          <a:custGeom>
            <a:avLst/>
            <a:gdLst/>
            <a:ahLst/>
            <a:cxnLst/>
            <a:rect l="l" t="t" r="r" b="b"/>
            <a:pathLst>
              <a:path w="2225675" h="869315">
                <a:moveTo>
                  <a:pt x="2225152" y="868721"/>
                </a:moveTo>
                <a:lnTo>
                  <a:pt x="0" y="868721"/>
                </a:lnTo>
                <a:lnTo>
                  <a:pt x="77942" y="660991"/>
                </a:lnTo>
                <a:lnTo>
                  <a:pt x="120948" y="382687"/>
                </a:lnTo>
                <a:lnTo>
                  <a:pt x="139248" y="138748"/>
                </a:lnTo>
                <a:lnTo>
                  <a:pt x="143075" y="34115"/>
                </a:lnTo>
                <a:lnTo>
                  <a:pt x="307733" y="0"/>
                </a:lnTo>
                <a:lnTo>
                  <a:pt x="488348" y="476514"/>
                </a:lnTo>
                <a:lnTo>
                  <a:pt x="723971" y="699058"/>
                </a:lnTo>
                <a:lnTo>
                  <a:pt x="928491" y="762796"/>
                </a:lnTo>
                <a:lnTo>
                  <a:pt x="2153429" y="762894"/>
                </a:lnTo>
                <a:lnTo>
                  <a:pt x="2180375" y="810803"/>
                </a:lnTo>
                <a:lnTo>
                  <a:pt x="2225152" y="868721"/>
                </a:lnTo>
                <a:close/>
              </a:path>
              <a:path w="2225675" h="869315">
                <a:moveTo>
                  <a:pt x="2153429" y="762894"/>
                </a:moveTo>
                <a:lnTo>
                  <a:pt x="1015800" y="762894"/>
                </a:lnTo>
                <a:lnTo>
                  <a:pt x="1443176" y="648192"/>
                </a:lnTo>
                <a:lnTo>
                  <a:pt x="1675391" y="386516"/>
                </a:lnTo>
                <a:lnTo>
                  <a:pt x="1771449" y="123044"/>
                </a:lnTo>
                <a:lnTo>
                  <a:pt x="1790356" y="2958"/>
                </a:lnTo>
                <a:lnTo>
                  <a:pt x="2003750" y="41251"/>
                </a:lnTo>
                <a:lnTo>
                  <a:pt x="2007797" y="384667"/>
                </a:lnTo>
                <a:lnTo>
                  <a:pt x="2087298" y="645318"/>
                </a:lnTo>
                <a:lnTo>
                  <a:pt x="2153429" y="762894"/>
                </a:lnTo>
                <a:close/>
              </a:path>
            </a:pathLst>
          </a:custGeom>
          <a:solidFill>
            <a:srgbClr val="EC37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12153" y="4127255"/>
            <a:ext cx="1889125" cy="1464945"/>
          </a:xfrm>
          <a:custGeom>
            <a:avLst/>
            <a:gdLst/>
            <a:ahLst/>
            <a:cxnLst/>
            <a:rect l="l" t="t" r="r" b="b"/>
            <a:pathLst>
              <a:path w="1889125" h="1464945">
                <a:moveTo>
                  <a:pt x="1537765" y="121766"/>
                </a:moveTo>
                <a:lnTo>
                  <a:pt x="801007" y="121766"/>
                </a:lnTo>
                <a:lnTo>
                  <a:pt x="1016697" y="0"/>
                </a:lnTo>
                <a:lnTo>
                  <a:pt x="1252947" y="5170"/>
                </a:lnTo>
                <a:lnTo>
                  <a:pt x="1443377" y="62851"/>
                </a:lnTo>
                <a:lnTo>
                  <a:pt x="1521605" y="98617"/>
                </a:lnTo>
                <a:lnTo>
                  <a:pt x="1537765" y="121766"/>
                </a:lnTo>
                <a:close/>
              </a:path>
              <a:path w="1889125" h="1464945">
                <a:moveTo>
                  <a:pt x="80757" y="1258014"/>
                </a:moveTo>
                <a:lnTo>
                  <a:pt x="0" y="754874"/>
                </a:lnTo>
                <a:lnTo>
                  <a:pt x="92506" y="405872"/>
                </a:lnTo>
                <a:lnTo>
                  <a:pt x="236968" y="202622"/>
                </a:lnTo>
                <a:lnTo>
                  <a:pt x="312079" y="136735"/>
                </a:lnTo>
                <a:lnTo>
                  <a:pt x="527038" y="35486"/>
                </a:lnTo>
                <a:lnTo>
                  <a:pt x="679710" y="41330"/>
                </a:lnTo>
                <a:lnTo>
                  <a:pt x="770800" y="91135"/>
                </a:lnTo>
                <a:lnTo>
                  <a:pt x="801007" y="121766"/>
                </a:lnTo>
                <a:lnTo>
                  <a:pt x="1537765" y="121766"/>
                </a:lnTo>
                <a:lnTo>
                  <a:pt x="1786148" y="477594"/>
                </a:lnTo>
                <a:lnTo>
                  <a:pt x="1817469" y="598162"/>
                </a:lnTo>
                <a:lnTo>
                  <a:pt x="969843" y="598162"/>
                </a:lnTo>
                <a:lnTo>
                  <a:pt x="897075" y="723310"/>
                </a:lnTo>
                <a:lnTo>
                  <a:pt x="644181" y="723310"/>
                </a:lnTo>
                <a:lnTo>
                  <a:pt x="539679" y="877837"/>
                </a:lnTo>
                <a:lnTo>
                  <a:pt x="470770" y="953762"/>
                </a:lnTo>
                <a:lnTo>
                  <a:pt x="327222" y="953762"/>
                </a:lnTo>
                <a:lnTo>
                  <a:pt x="227471" y="1077889"/>
                </a:lnTo>
                <a:lnTo>
                  <a:pt x="98853" y="1236004"/>
                </a:lnTo>
                <a:lnTo>
                  <a:pt x="80757" y="1258014"/>
                </a:lnTo>
                <a:close/>
              </a:path>
              <a:path w="1889125" h="1464945">
                <a:moveTo>
                  <a:pt x="1332927" y="1173074"/>
                </a:moveTo>
                <a:lnTo>
                  <a:pt x="1129922" y="974713"/>
                </a:lnTo>
                <a:lnTo>
                  <a:pt x="1021364" y="789146"/>
                </a:lnTo>
                <a:lnTo>
                  <a:pt x="977817" y="651815"/>
                </a:lnTo>
                <a:lnTo>
                  <a:pt x="969843" y="598162"/>
                </a:lnTo>
                <a:lnTo>
                  <a:pt x="1817469" y="598162"/>
                </a:lnTo>
                <a:lnTo>
                  <a:pt x="1880365" y="840276"/>
                </a:lnTo>
                <a:lnTo>
                  <a:pt x="1251816" y="840276"/>
                </a:lnTo>
                <a:lnTo>
                  <a:pt x="1254797" y="936921"/>
                </a:lnTo>
                <a:lnTo>
                  <a:pt x="1283756" y="1046360"/>
                </a:lnTo>
                <a:lnTo>
                  <a:pt x="1317023" y="1135956"/>
                </a:lnTo>
                <a:lnTo>
                  <a:pt x="1332927" y="1173074"/>
                </a:lnTo>
                <a:close/>
              </a:path>
              <a:path w="1889125" h="1464945">
                <a:moveTo>
                  <a:pt x="533481" y="991532"/>
                </a:moveTo>
                <a:lnTo>
                  <a:pt x="586245" y="914523"/>
                </a:lnTo>
                <a:lnTo>
                  <a:pt x="620357" y="826221"/>
                </a:lnTo>
                <a:lnTo>
                  <a:pt x="638707" y="753519"/>
                </a:lnTo>
                <a:lnTo>
                  <a:pt x="644181" y="723310"/>
                </a:lnTo>
                <a:lnTo>
                  <a:pt x="897075" y="723310"/>
                </a:lnTo>
                <a:lnTo>
                  <a:pt x="872876" y="764926"/>
                </a:lnTo>
                <a:lnTo>
                  <a:pt x="726075" y="888447"/>
                </a:lnTo>
                <a:lnTo>
                  <a:pt x="592067" y="965168"/>
                </a:lnTo>
                <a:lnTo>
                  <a:pt x="533481" y="991532"/>
                </a:lnTo>
                <a:close/>
              </a:path>
              <a:path w="1889125" h="1464945">
                <a:moveTo>
                  <a:pt x="1473392" y="1249137"/>
                </a:moveTo>
                <a:lnTo>
                  <a:pt x="1390380" y="1143984"/>
                </a:lnTo>
                <a:lnTo>
                  <a:pt x="1319590" y="1008024"/>
                </a:lnTo>
                <a:lnTo>
                  <a:pt x="1270307" y="890404"/>
                </a:lnTo>
                <a:lnTo>
                  <a:pt x="1251816" y="840276"/>
                </a:lnTo>
                <a:lnTo>
                  <a:pt x="1880365" y="840276"/>
                </a:lnTo>
                <a:lnTo>
                  <a:pt x="1883971" y="854157"/>
                </a:lnTo>
                <a:lnTo>
                  <a:pt x="1886709" y="1021818"/>
                </a:lnTo>
                <a:lnTo>
                  <a:pt x="1473392" y="1021818"/>
                </a:lnTo>
                <a:lnTo>
                  <a:pt x="1466930" y="1079659"/>
                </a:lnTo>
                <a:lnTo>
                  <a:pt x="1467648" y="1155320"/>
                </a:lnTo>
                <a:lnTo>
                  <a:pt x="1471238" y="1221059"/>
                </a:lnTo>
                <a:lnTo>
                  <a:pt x="1473392" y="1249137"/>
                </a:lnTo>
                <a:close/>
              </a:path>
              <a:path w="1889125" h="1464945">
                <a:moveTo>
                  <a:pt x="212692" y="1210845"/>
                </a:moveTo>
                <a:lnTo>
                  <a:pt x="255848" y="1122799"/>
                </a:lnTo>
                <a:lnTo>
                  <a:pt x="292411" y="1039746"/>
                </a:lnTo>
                <a:lnTo>
                  <a:pt x="317747" y="977972"/>
                </a:lnTo>
                <a:lnTo>
                  <a:pt x="327222" y="953762"/>
                </a:lnTo>
                <a:lnTo>
                  <a:pt x="470770" y="953762"/>
                </a:lnTo>
                <a:lnTo>
                  <a:pt x="395475" y="1036722"/>
                </a:lnTo>
                <a:lnTo>
                  <a:pt x="267752" y="1160784"/>
                </a:lnTo>
                <a:lnTo>
                  <a:pt x="212692" y="1210845"/>
                </a:lnTo>
                <a:close/>
              </a:path>
              <a:path w="1889125" h="1464945">
                <a:moveTo>
                  <a:pt x="1780777" y="1464620"/>
                </a:moveTo>
                <a:lnTo>
                  <a:pt x="1732748" y="1268765"/>
                </a:lnTo>
                <a:lnTo>
                  <a:pt x="1627084" y="1130626"/>
                </a:lnTo>
                <a:lnTo>
                  <a:pt x="1521421" y="1048783"/>
                </a:lnTo>
                <a:lnTo>
                  <a:pt x="1473392" y="1021818"/>
                </a:lnTo>
                <a:lnTo>
                  <a:pt x="1886709" y="1021818"/>
                </a:lnTo>
                <a:lnTo>
                  <a:pt x="1888685" y="1142799"/>
                </a:lnTo>
                <a:lnTo>
                  <a:pt x="1873898" y="1258014"/>
                </a:lnTo>
                <a:lnTo>
                  <a:pt x="1838861" y="1292646"/>
                </a:lnTo>
                <a:lnTo>
                  <a:pt x="1809127" y="1363406"/>
                </a:lnTo>
                <a:lnTo>
                  <a:pt x="1788498" y="1433121"/>
                </a:lnTo>
                <a:lnTo>
                  <a:pt x="1780777" y="1464620"/>
                </a:lnTo>
                <a:close/>
              </a:path>
            </a:pathLst>
          </a:custGeom>
          <a:solidFill>
            <a:srgbClr val="341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474845" y="4175569"/>
            <a:ext cx="890269" cy="3611879"/>
          </a:xfrm>
          <a:custGeom>
            <a:avLst/>
            <a:gdLst/>
            <a:ahLst/>
            <a:cxnLst/>
            <a:rect l="l" t="t" r="r" b="b"/>
            <a:pathLst>
              <a:path w="890270" h="3611879">
                <a:moveTo>
                  <a:pt x="481203" y="3611498"/>
                </a:moveTo>
                <a:lnTo>
                  <a:pt x="290395" y="3596613"/>
                </a:lnTo>
                <a:lnTo>
                  <a:pt x="209913" y="3583148"/>
                </a:lnTo>
                <a:lnTo>
                  <a:pt x="371884" y="3073668"/>
                </a:lnTo>
                <a:lnTo>
                  <a:pt x="407816" y="2269993"/>
                </a:lnTo>
                <a:lnTo>
                  <a:pt x="382132" y="1527314"/>
                </a:lnTo>
                <a:lnTo>
                  <a:pt x="359254" y="1200822"/>
                </a:lnTo>
                <a:lnTo>
                  <a:pt x="355077" y="1162530"/>
                </a:lnTo>
                <a:lnTo>
                  <a:pt x="0" y="0"/>
                </a:lnTo>
                <a:lnTo>
                  <a:pt x="375719" y="217476"/>
                </a:lnTo>
                <a:lnTo>
                  <a:pt x="572692" y="583070"/>
                </a:lnTo>
                <a:lnTo>
                  <a:pt x="648587" y="926962"/>
                </a:lnTo>
                <a:lnTo>
                  <a:pt x="661070" y="1079330"/>
                </a:lnTo>
                <a:lnTo>
                  <a:pt x="889956" y="3492464"/>
                </a:lnTo>
                <a:lnTo>
                  <a:pt x="706377" y="3589537"/>
                </a:lnTo>
                <a:lnTo>
                  <a:pt x="481203" y="3611498"/>
                </a:lnTo>
                <a:close/>
              </a:path>
            </a:pathLst>
          </a:custGeom>
          <a:solidFill>
            <a:srgbClr val="341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764729" y="4175569"/>
            <a:ext cx="890269" cy="3611879"/>
          </a:xfrm>
          <a:custGeom>
            <a:avLst/>
            <a:gdLst/>
            <a:ahLst/>
            <a:cxnLst/>
            <a:rect l="l" t="t" r="r" b="b"/>
            <a:pathLst>
              <a:path w="890270" h="3611879">
                <a:moveTo>
                  <a:pt x="408665" y="3611498"/>
                </a:moveTo>
                <a:lnTo>
                  <a:pt x="183551" y="3589537"/>
                </a:lnTo>
                <a:lnTo>
                  <a:pt x="0" y="3492464"/>
                </a:lnTo>
                <a:lnTo>
                  <a:pt x="228711" y="1079330"/>
                </a:lnTo>
                <a:lnTo>
                  <a:pt x="241194" y="926962"/>
                </a:lnTo>
                <a:lnTo>
                  <a:pt x="317089" y="583070"/>
                </a:lnTo>
                <a:lnTo>
                  <a:pt x="514062" y="217476"/>
                </a:lnTo>
                <a:lnTo>
                  <a:pt x="889782" y="0"/>
                </a:lnTo>
                <a:lnTo>
                  <a:pt x="534704" y="1162530"/>
                </a:lnTo>
                <a:lnTo>
                  <a:pt x="530527" y="1200822"/>
                </a:lnTo>
                <a:lnTo>
                  <a:pt x="507674" y="1527314"/>
                </a:lnTo>
                <a:lnTo>
                  <a:pt x="482030" y="2269993"/>
                </a:lnTo>
                <a:lnTo>
                  <a:pt x="517970" y="3073668"/>
                </a:lnTo>
                <a:lnTo>
                  <a:pt x="679868" y="3583148"/>
                </a:lnTo>
                <a:lnTo>
                  <a:pt x="599413" y="3596613"/>
                </a:lnTo>
                <a:lnTo>
                  <a:pt x="408665" y="3611498"/>
                </a:lnTo>
                <a:close/>
              </a:path>
            </a:pathLst>
          </a:custGeom>
          <a:solidFill>
            <a:srgbClr val="341F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194786" y="1363433"/>
            <a:ext cx="7798026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200" dirty="0">
                <a:latin typeface="Arial Black"/>
                <a:cs typeface="Arial Black"/>
              </a:rPr>
              <a:t>O hablando por teléfono</a:t>
            </a:r>
            <a:r>
              <a:rPr sz="4200" dirty="0">
                <a:latin typeface="Arial Black"/>
                <a:cs typeface="Arial Black"/>
              </a:rPr>
              <a:t>.</a:t>
            </a:r>
          </a:p>
        </p:txBody>
      </p:sp>
      <p:sp>
        <p:nvSpPr>
          <p:cNvPr id="27" name="object 27"/>
          <p:cNvSpPr/>
          <p:nvPr/>
        </p:nvSpPr>
        <p:spPr>
          <a:xfrm>
            <a:off x="204311" y="9258301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267818" y="9327204"/>
            <a:ext cx="578485" cy="5734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z="3150" spc="-350" dirty="0">
                <a:solidFill>
                  <a:srgbClr val="F418E3"/>
                </a:solidFill>
                <a:latin typeface="Lucida Sans Unicode"/>
                <a:cs typeface="Lucida Sans Unicode"/>
              </a:rPr>
              <a:t>12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874" y="812750"/>
            <a:ext cx="8941435" cy="1762760"/>
          </a:xfrm>
          <a:custGeom>
            <a:avLst/>
            <a:gdLst/>
            <a:ahLst/>
            <a:cxnLst/>
            <a:rect l="l" t="t" r="r" b="b"/>
            <a:pathLst>
              <a:path w="8941435" h="1762760">
                <a:moveTo>
                  <a:pt x="0" y="0"/>
                </a:moveTo>
                <a:lnTo>
                  <a:pt x="8941422" y="0"/>
                </a:lnTo>
                <a:lnTo>
                  <a:pt x="8941422" y="1762728"/>
                </a:lnTo>
                <a:lnTo>
                  <a:pt x="0" y="17627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3757519" y="5711437"/>
            <a:ext cx="1789455" cy="4102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0544" y="1363433"/>
            <a:ext cx="9458456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br>
              <a:rPr lang="es-CL" sz="4200" dirty="0">
                <a:latin typeface="Arial Black"/>
                <a:cs typeface="Arial Black"/>
              </a:rPr>
            </a:br>
            <a:r>
              <a:rPr lang="es-CL" sz="4200" dirty="0">
                <a:latin typeface="Arial Black"/>
                <a:cs typeface="Arial Black"/>
              </a:rPr>
              <a:t>Pero dónde sea que te vea</a:t>
            </a:r>
            <a:r>
              <a:rPr sz="4200" dirty="0">
                <a:latin typeface="Arial Black"/>
                <a:cs typeface="Arial Black"/>
              </a:rPr>
              <a:t>,</a:t>
            </a:r>
          </a:p>
        </p:txBody>
      </p:sp>
      <p:sp>
        <p:nvSpPr>
          <p:cNvPr id="5" name="object 5"/>
          <p:cNvSpPr/>
          <p:nvPr/>
        </p:nvSpPr>
        <p:spPr>
          <a:xfrm>
            <a:off x="204311" y="9258300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7818" y="9327204"/>
            <a:ext cx="578485" cy="5734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z="3150" spc="-350" dirty="0">
                <a:solidFill>
                  <a:srgbClr val="F418E3"/>
                </a:solidFill>
                <a:latin typeface="Lucida Sans Unicode"/>
                <a:cs typeface="Lucida Sans Unicode"/>
              </a:rPr>
              <a:t>13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50874" y="812753"/>
            <a:ext cx="8941435" cy="1762760"/>
          </a:xfrm>
          <a:custGeom>
            <a:avLst/>
            <a:gdLst/>
            <a:ahLst/>
            <a:cxnLst/>
            <a:rect l="l" t="t" r="r" b="b"/>
            <a:pathLst>
              <a:path w="8941435" h="1762760">
                <a:moveTo>
                  <a:pt x="0" y="0"/>
                </a:moveTo>
                <a:lnTo>
                  <a:pt x="8941422" y="0"/>
                </a:lnTo>
                <a:lnTo>
                  <a:pt x="8941422" y="1762728"/>
                </a:lnTo>
                <a:lnTo>
                  <a:pt x="0" y="17627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030941" y="7091834"/>
            <a:ext cx="1938872" cy="292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1982" y="1363436"/>
            <a:ext cx="751401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200" dirty="0">
                <a:latin typeface="Arial Black"/>
                <a:cs typeface="Arial Black"/>
              </a:rPr>
              <a:t>Donde sea que vayas</a:t>
            </a:r>
            <a:r>
              <a:rPr sz="4200" dirty="0">
                <a:latin typeface="Arial Black"/>
                <a:cs typeface="Arial Black"/>
              </a:rPr>
              <a:t>,</a:t>
            </a:r>
          </a:p>
        </p:txBody>
      </p:sp>
      <p:sp>
        <p:nvSpPr>
          <p:cNvPr id="5" name="object 5"/>
          <p:cNvSpPr/>
          <p:nvPr/>
        </p:nvSpPr>
        <p:spPr>
          <a:xfrm>
            <a:off x="204311" y="9258303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7818" y="9327204"/>
            <a:ext cx="578485" cy="5734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z="3150" spc="-350" dirty="0">
                <a:solidFill>
                  <a:srgbClr val="F418E3"/>
                </a:solidFill>
                <a:latin typeface="Lucida Sans Unicode"/>
                <a:cs typeface="Lucida Sans Unicode"/>
              </a:rPr>
              <a:t>14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37322" y="361429"/>
            <a:ext cx="6428724" cy="99255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50874" y="812750"/>
            <a:ext cx="8941435" cy="1762760"/>
          </a:xfrm>
          <a:custGeom>
            <a:avLst/>
            <a:gdLst/>
            <a:ahLst/>
            <a:cxnLst/>
            <a:rect l="l" t="t" r="r" b="b"/>
            <a:pathLst>
              <a:path w="8941435" h="1762760">
                <a:moveTo>
                  <a:pt x="0" y="0"/>
                </a:moveTo>
                <a:lnTo>
                  <a:pt x="8941422" y="0"/>
                </a:lnTo>
                <a:lnTo>
                  <a:pt x="8941422" y="1762728"/>
                </a:lnTo>
                <a:lnTo>
                  <a:pt x="0" y="17627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57231" y="1363436"/>
            <a:ext cx="875836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z="4200" dirty="0">
                <a:latin typeface="Arial Black"/>
                <a:cs typeface="Arial Black"/>
              </a:rPr>
              <a:t>Espero verte pronto</a:t>
            </a:r>
            <a:r>
              <a:rPr sz="4200" dirty="0">
                <a:latin typeface="Arial Black"/>
                <a:cs typeface="Arial Black"/>
              </a:rPr>
              <a:t>,</a:t>
            </a:r>
          </a:p>
        </p:txBody>
      </p:sp>
      <p:sp>
        <p:nvSpPr>
          <p:cNvPr id="5" name="object 5"/>
          <p:cNvSpPr/>
          <p:nvPr/>
        </p:nvSpPr>
        <p:spPr>
          <a:xfrm>
            <a:off x="204311" y="9258300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7818" y="9327204"/>
            <a:ext cx="578485" cy="5734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z="3150" spc="-350" dirty="0">
                <a:solidFill>
                  <a:srgbClr val="F418E3"/>
                </a:solidFill>
                <a:latin typeface="Lucida Sans Unicode"/>
                <a:cs typeface="Lucida Sans Unicode"/>
              </a:rPr>
              <a:t>15</a:t>
            </a:r>
            <a:endParaRPr sz="315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53353" y="2364041"/>
            <a:ext cx="7183498" cy="7558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040752" y="3234303"/>
            <a:ext cx="8941435" cy="1762760"/>
          </a:xfrm>
          <a:custGeom>
            <a:avLst/>
            <a:gdLst/>
            <a:ahLst/>
            <a:cxnLst/>
            <a:rect l="l" t="t" r="r" b="b"/>
            <a:pathLst>
              <a:path w="8941435" h="1762760">
                <a:moveTo>
                  <a:pt x="0" y="0"/>
                </a:moveTo>
                <a:lnTo>
                  <a:pt x="8941422" y="0"/>
                </a:lnTo>
                <a:lnTo>
                  <a:pt x="8941422" y="1762728"/>
                </a:lnTo>
                <a:lnTo>
                  <a:pt x="0" y="17627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083238" y="3784982"/>
            <a:ext cx="6518962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CL" sz="4200" dirty="0">
                <a:latin typeface="Arial Black"/>
                <a:cs typeface="Arial Black"/>
              </a:rPr>
              <a:t>Entonces puedo decir "¡Hola!"</a:t>
            </a:r>
          </a:p>
        </p:txBody>
      </p:sp>
      <p:sp>
        <p:nvSpPr>
          <p:cNvPr id="5" name="object 5"/>
          <p:cNvSpPr/>
          <p:nvPr/>
        </p:nvSpPr>
        <p:spPr>
          <a:xfrm>
            <a:off x="204311" y="9258300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67818" y="9327204"/>
            <a:ext cx="578485" cy="573405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z="3150" spc="-350" dirty="0">
                <a:solidFill>
                  <a:srgbClr val="F418E3"/>
                </a:solidFill>
                <a:latin typeface="Lucida Sans Unicode"/>
                <a:cs typeface="Lucida Sans Unicode"/>
              </a:rPr>
              <a:t>16</a:t>
            </a:r>
            <a:endParaRPr sz="3150">
              <a:latin typeface="Lucida Sans Unicode"/>
              <a:cs typeface="Lucida Sans Unicode"/>
            </a:endParaRPr>
          </a:p>
        </p:txBody>
      </p:sp>
      <p:sp>
        <p:nvSpPr>
          <p:cNvPr id="9" name="8 Llamada ovalada"/>
          <p:cNvSpPr/>
          <p:nvPr/>
        </p:nvSpPr>
        <p:spPr>
          <a:xfrm>
            <a:off x="4145102" y="1858617"/>
            <a:ext cx="3962400" cy="2514600"/>
          </a:xfrm>
          <a:prstGeom prst="wedgeEllipseCallout">
            <a:avLst>
              <a:gd name="adj1" fmla="val -27522"/>
              <a:gd name="adj2" fmla="val 677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600" b="1" dirty="0">
                <a:solidFill>
                  <a:srgbClr val="FF0000"/>
                </a:solidFill>
              </a:rPr>
              <a:t>Hola</a:t>
            </a:r>
            <a:endParaRPr lang="es-CL" sz="9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876800" y="876300"/>
            <a:ext cx="8230870" cy="8204200"/>
          </a:xfrm>
          <a:custGeom>
            <a:avLst/>
            <a:gdLst/>
            <a:ahLst/>
            <a:cxnLst/>
            <a:rect l="l" t="t" r="r" b="b"/>
            <a:pathLst>
              <a:path w="8230869" h="8204200">
                <a:moveTo>
                  <a:pt x="6397099" y="850899"/>
                </a:moveTo>
                <a:lnTo>
                  <a:pt x="1839956" y="850899"/>
                </a:lnTo>
                <a:lnTo>
                  <a:pt x="1983732" y="812799"/>
                </a:lnTo>
                <a:lnTo>
                  <a:pt x="2074360" y="787399"/>
                </a:lnTo>
                <a:lnTo>
                  <a:pt x="2117871" y="761999"/>
                </a:lnTo>
                <a:lnTo>
                  <a:pt x="2160075" y="736599"/>
                </a:lnTo>
                <a:lnTo>
                  <a:pt x="2200894" y="723899"/>
                </a:lnTo>
                <a:lnTo>
                  <a:pt x="2240249" y="685799"/>
                </a:lnTo>
                <a:lnTo>
                  <a:pt x="2278062" y="660399"/>
                </a:lnTo>
                <a:lnTo>
                  <a:pt x="2314252" y="634999"/>
                </a:lnTo>
                <a:lnTo>
                  <a:pt x="2348743" y="596899"/>
                </a:lnTo>
                <a:lnTo>
                  <a:pt x="2381455" y="571499"/>
                </a:lnTo>
                <a:lnTo>
                  <a:pt x="2412310" y="533399"/>
                </a:lnTo>
                <a:lnTo>
                  <a:pt x="2441228" y="495299"/>
                </a:lnTo>
                <a:lnTo>
                  <a:pt x="2468132" y="457199"/>
                </a:lnTo>
                <a:lnTo>
                  <a:pt x="2517760" y="380999"/>
                </a:lnTo>
                <a:lnTo>
                  <a:pt x="2544670" y="342899"/>
                </a:lnTo>
                <a:lnTo>
                  <a:pt x="2573592" y="304799"/>
                </a:lnTo>
                <a:lnTo>
                  <a:pt x="2604449" y="266699"/>
                </a:lnTo>
                <a:lnTo>
                  <a:pt x="2637162" y="228599"/>
                </a:lnTo>
                <a:lnTo>
                  <a:pt x="2671654" y="203199"/>
                </a:lnTo>
                <a:lnTo>
                  <a:pt x="2707844" y="165099"/>
                </a:lnTo>
                <a:lnTo>
                  <a:pt x="2745655" y="139699"/>
                </a:lnTo>
                <a:lnTo>
                  <a:pt x="2785009" y="114299"/>
                </a:lnTo>
                <a:lnTo>
                  <a:pt x="2825827" y="88899"/>
                </a:lnTo>
                <a:lnTo>
                  <a:pt x="2868030" y="63499"/>
                </a:lnTo>
                <a:lnTo>
                  <a:pt x="2911540" y="50799"/>
                </a:lnTo>
                <a:lnTo>
                  <a:pt x="2956279" y="25399"/>
                </a:lnTo>
                <a:lnTo>
                  <a:pt x="3049129" y="0"/>
                </a:lnTo>
                <a:lnTo>
                  <a:pt x="3450118" y="0"/>
                </a:lnTo>
                <a:lnTo>
                  <a:pt x="3499093" y="12699"/>
                </a:lnTo>
                <a:lnTo>
                  <a:pt x="3547258" y="38099"/>
                </a:lnTo>
                <a:lnTo>
                  <a:pt x="3594614" y="50799"/>
                </a:lnTo>
                <a:lnTo>
                  <a:pt x="3686895" y="101599"/>
                </a:lnTo>
                <a:lnTo>
                  <a:pt x="3731109" y="126999"/>
                </a:lnTo>
                <a:lnTo>
                  <a:pt x="3776055" y="139699"/>
                </a:lnTo>
                <a:lnTo>
                  <a:pt x="3821629" y="165099"/>
                </a:lnTo>
                <a:lnTo>
                  <a:pt x="3961064" y="203199"/>
                </a:lnTo>
                <a:lnTo>
                  <a:pt x="4008098" y="203199"/>
                </a:lnTo>
                <a:lnTo>
                  <a:pt x="4055235" y="215899"/>
                </a:lnTo>
                <a:lnTo>
                  <a:pt x="5579282" y="215899"/>
                </a:lnTo>
                <a:lnTo>
                  <a:pt x="5595948" y="228599"/>
                </a:lnTo>
                <a:lnTo>
                  <a:pt x="5627788" y="266699"/>
                </a:lnTo>
                <a:lnTo>
                  <a:pt x="5658045" y="304799"/>
                </a:lnTo>
                <a:lnTo>
                  <a:pt x="5686630" y="330199"/>
                </a:lnTo>
                <a:lnTo>
                  <a:pt x="5713452" y="380999"/>
                </a:lnTo>
                <a:lnTo>
                  <a:pt x="5738419" y="419099"/>
                </a:lnTo>
                <a:lnTo>
                  <a:pt x="5764896" y="457199"/>
                </a:lnTo>
                <a:lnTo>
                  <a:pt x="5793443" y="495299"/>
                </a:lnTo>
                <a:lnTo>
                  <a:pt x="5823954" y="533399"/>
                </a:lnTo>
                <a:lnTo>
                  <a:pt x="5856319" y="571499"/>
                </a:lnTo>
                <a:lnTo>
                  <a:pt x="5890433" y="609599"/>
                </a:lnTo>
                <a:lnTo>
                  <a:pt x="5926188" y="647699"/>
                </a:lnTo>
                <a:lnTo>
                  <a:pt x="5963477" y="673099"/>
                </a:lnTo>
                <a:lnTo>
                  <a:pt x="6002191" y="698499"/>
                </a:lnTo>
                <a:lnTo>
                  <a:pt x="6042225" y="723899"/>
                </a:lnTo>
                <a:lnTo>
                  <a:pt x="6083470" y="749299"/>
                </a:lnTo>
                <a:lnTo>
                  <a:pt x="6125820" y="774699"/>
                </a:lnTo>
                <a:lnTo>
                  <a:pt x="6213403" y="800099"/>
                </a:lnTo>
                <a:lnTo>
                  <a:pt x="6397099" y="850899"/>
                </a:lnTo>
                <a:close/>
              </a:path>
              <a:path w="8230869" h="8204200">
                <a:moveTo>
                  <a:pt x="5579282" y="215899"/>
                </a:moveTo>
                <a:lnTo>
                  <a:pt x="4196213" y="215899"/>
                </a:lnTo>
                <a:lnTo>
                  <a:pt x="4288791" y="190499"/>
                </a:lnTo>
                <a:lnTo>
                  <a:pt x="4334343" y="190499"/>
                </a:lnTo>
                <a:lnTo>
                  <a:pt x="4379264" y="177799"/>
                </a:lnTo>
                <a:lnTo>
                  <a:pt x="4423449" y="152399"/>
                </a:lnTo>
                <a:lnTo>
                  <a:pt x="4466793" y="139699"/>
                </a:lnTo>
                <a:lnTo>
                  <a:pt x="4509192" y="114299"/>
                </a:lnTo>
                <a:lnTo>
                  <a:pt x="4550540" y="101599"/>
                </a:lnTo>
                <a:lnTo>
                  <a:pt x="4635215" y="50799"/>
                </a:lnTo>
                <a:lnTo>
                  <a:pt x="4855499" y="0"/>
                </a:lnTo>
                <a:lnTo>
                  <a:pt x="5167177" y="0"/>
                </a:lnTo>
                <a:lnTo>
                  <a:pt x="5336371" y="50799"/>
                </a:lnTo>
                <a:lnTo>
                  <a:pt x="5376751" y="76199"/>
                </a:lnTo>
                <a:lnTo>
                  <a:pt x="5416183" y="101599"/>
                </a:lnTo>
                <a:lnTo>
                  <a:pt x="5454576" y="114299"/>
                </a:lnTo>
                <a:lnTo>
                  <a:pt x="5491840" y="139699"/>
                </a:lnTo>
                <a:lnTo>
                  <a:pt x="5527883" y="165099"/>
                </a:lnTo>
                <a:lnTo>
                  <a:pt x="5562616" y="203199"/>
                </a:lnTo>
                <a:lnTo>
                  <a:pt x="5579282" y="215899"/>
                </a:lnTo>
                <a:close/>
              </a:path>
              <a:path w="8230869" h="8204200">
                <a:moveTo>
                  <a:pt x="6585034" y="7340599"/>
                </a:moveTo>
                <a:lnTo>
                  <a:pt x="1644249" y="7340599"/>
                </a:lnTo>
                <a:lnTo>
                  <a:pt x="1552459" y="7315199"/>
                </a:lnTo>
                <a:lnTo>
                  <a:pt x="1507837" y="7315199"/>
                </a:lnTo>
                <a:lnTo>
                  <a:pt x="1464154" y="7302499"/>
                </a:lnTo>
                <a:lnTo>
                  <a:pt x="1421475" y="7277099"/>
                </a:lnTo>
                <a:lnTo>
                  <a:pt x="1379866" y="7264399"/>
                </a:lnTo>
                <a:lnTo>
                  <a:pt x="1339394" y="7238999"/>
                </a:lnTo>
                <a:lnTo>
                  <a:pt x="1300125" y="7226299"/>
                </a:lnTo>
                <a:lnTo>
                  <a:pt x="1262126" y="7200899"/>
                </a:lnTo>
                <a:lnTo>
                  <a:pt x="1225462" y="7175499"/>
                </a:lnTo>
                <a:lnTo>
                  <a:pt x="1190199" y="7150099"/>
                </a:lnTo>
                <a:lnTo>
                  <a:pt x="1156405" y="7111999"/>
                </a:lnTo>
                <a:lnTo>
                  <a:pt x="1124146" y="7086599"/>
                </a:lnTo>
                <a:lnTo>
                  <a:pt x="1093487" y="7048499"/>
                </a:lnTo>
                <a:lnTo>
                  <a:pt x="1064495" y="7023099"/>
                </a:lnTo>
                <a:lnTo>
                  <a:pt x="1037237" y="6984999"/>
                </a:lnTo>
                <a:lnTo>
                  <a:pt x="1011778" y="6946899"/>
                </a:lnTo>
                <a:lnTo>
                  <a:pt x="988186" y="6908799"/>
                </a:lnTo>
                <a:lnTo>
                  <a:pt x="966525" y="6870699"/>
                </a:lnTo>
                <a:lnTo>
                  <a:pt x="946863" y="6832599"/>
                </a:lnTo>
                <a:lnTo>
                  <a:pt x="929266" y="6794499"/>
                </a:lnTo>
                <a:lnTo>
                  <a:pt x="913801" y="6743699"/>
                </a:lnTo>
                <a:lnTo>
                  <a:pt x="900532" y="6705599"/>
                </a:lnTo>
                <a:lnTo>
                  <a:pt x="889528" y="6654799"/>
                </a:lnTo>
                <a:lnTo>
                  <a:pt x="880853" y="6616699"/>
                </a:lnTo>
                <a:lnTo>
                  <a:pt x="874575" y="6565899"/>
                </a:lnTo>
                <a:lnTo>
                  <a:pt x="870760" y="6515099"/>
                </a:lnTo>
                <a:lnTo>
                  <a:pt x="869473" y="6476999"/>
                </a:lnTo>
                <a:lnTo>
                  <a:pt x="868034" y="6426199"/>
                </a:lnTo>
                <a:lnTo>
                  <a:pt x="863768" y="6375399"/>
                </a:lnTo>
                <a:lnTo>
                  <a:pt x="856753" y="6324599"/>
                </a:lnTo>
                <a:lnTo>
                  <a:pt x="847070" y="6273799"/>
                </a:lnTo>
                <a:lnTo>
                  <a:pt x="834795" y="6222999"/>
                </a:lnTo>
                <a:lnTo>
                  <a:pt x="820007" y="6184899"/>
                </a:lnTo>
                <a:lnTo>
                  <a:pt x="802785" y="6134099"/>
                </a:lnTo>
                <a:lnTo>
                  <a:pt x="783206" y="6095999"/>
                </a:lnTo>
                <a:lnTo>
                  <a:pt x="761351" y="6045199"/>
                </a:lnTo>
                <a:lnTo>
                  <a:pt x="737296" y="6007099"/>
                </a:lnTo>
                <a:lnTo>
                  <a:pt x="711121" y="5968999"/>
                </a:lnTo>
                <a:lnTo>
                  <a:pt x="682903" y="5930899"/>
                </a:lnTo>
                <a:lnTo>
                  <a:pt x="652722" y="5892799"/>
                </a:lnTo>
                <a:lnTo>
                  <a:pt x="620655" y="5867399"/>
                </a:lnTo>
                <a:lnTo>
                  <a:pt x="586781" y="5829299"/>
                </a:lnTo>
                <a:lnTo>
                  <a:pt x="551179" y="5803899"/>
                </a:lnTo>
                <a:lnTo>
                  <a:pt x="513927" y="5765799"/>
                </a:lnTo>
                <a:lnTo>
                  <a:pt x="475103" y="5740399"/>
                </a:lnTo>
                <a:lnTo>
                  <a:pt x="434786" y="5714999"/>
                </a:lnTo>
                <a:lnTo>
                  <a:pt x="394225" y="5689599"/>
                </a:lnTo>
                <a:lnTo>
                  <a:pt x="355396" y="5664199"/>
                </a:lnTo>
                <a:lnTo>
                  <a:pt x="318438" y="5638799"/>
                </a:lnTo>
                <a:lnTo>
                  <a:pt x="283377" y="5613399"/>
                </a:lnTo>
                <a:lnTo>
                  <a:pt x="250235" y="5575299"/>
                </a:lnTo>
                <a:lnTo>
                  <a:pt x="219037" y="5537199"/>
                </a:lnTo>
                <a:lnTo>
                  <a:pt x="189809" y="5511799"/>
                </a:lnTo>
                <a:lnTo>
                  <a:pt x="162573" y="5473699"/>
                </a:lnTo>
                <a:lnTo>
                  <a:pt x="137353" y="5435599"/>
                </a:lnTo>
                <a:lnTo>
                  <a:pt x="114176" y="5397499"/>
                </a:lnTo>
                <a:lnTo>
                  <a:pt x="93063" y="5359399"/>
                </a:lnTo>
                <a:lnTo>
                  <a:pt x="74041" y="5321299"/>
                </a:lnTo>
                <a:lnTo>
                  <a:pt x="57132" y="5270499"/>
                </a:lnTo>
                <a:lnTo>
                  <a:pt x="42362" y="5232399"/>
                </a:lnTo>
                <a:lnTo>
                  <a:pt x="29754" y="5194299"/>
                </a:lnTo>
                <a:lnTo>
                  <a:pt x="19333" y="5143499"/>
                </a:lnTo>
                <a:lnTo>
                  <a:pt x="11122" y="5105399"/>
                </a:lnTo>
                <a:lnTo>
                  <a:pt x="5147" y="5054599"/>
                </a:lnTo>
                <a:lnTo>
                  <a:pt x="1432" y="5016499"/>
                </a:lnTo>
                <a:lnTo>
                  <a:pt x="0" y="4965699"/>
                </a:lnTo>
                <a:lnTo>
                  <a:pt x="875" y="4927599"/>
                </a:lnTo>
                <a:lnTo>
                  <a:pt x="4083" y="4876799"/>
                </a:lnTo>
                <a:lnTo>
                  <a:pt x="9647" y="4838699"/>
                </a:lnTo>
                <a:lnTo>
                  <a:pt x="17592" y="4787899"/>
                </a:lnTo>
                <a:lnTo>
                  <a:pt x="27942" y="4749799"/>
                </a:lnTo>
                <a:lnTo>
                  <a:pt x="40721" y="4698999"/>
                </a:lnTo>
                <a:lnTo>
                  <a:pt x="55953" y="4660899"/>
                </a:lnTo>
                <a:lnTo>
                  <a:pt x="73662" y="4610099"/>
                </a:lnTo>
                <a:lnTo>
                  <a:pt x="93874" y="4571999"/>
                </a:lnTo>
                <a:lnTo>
                  <a:pt x="116611" y="4533899"/>
                </a:lnTo>
                <a:lnTo>
                  <a:pt x="140596" y="4483099"/>
                </a:lnTo>
                <a:lnTo>
                  <a:pt x="161754" y="4444999"/>
                </a:lnTo>
                <a:lnTo>
                  <a:pt x="180113" y="4394199"/>
                </a:lnTo>
                <a:lnTo>
                  <a:pt x="195702" y="4343399"/>
                </a:lnTo>
                <a:lnTo>
                  <a:pt x="208550" y="4305299"/>
                </a:lnTo>
                <a:lnTo>
                  <a:pt x="218685" y="4254499"/>
                </a:lnTo>
                <a:lnTo>
                  <a:pt x="226138" y="4203699"/>
                </a:lnTo>
                <a:lnTo>
                  <a:pt x="230936" y="4165599"/>
                </a:lnTo>
                <a:lnTo>
                  <a:pt x="233108" y="4114799"/>
                </a:lnTo>
                <a:lnTo>
                  <a:pt x="232684" y="4063999"/>
                </a:lnTo>
                <a:lnTo>
                  <a:pt x="229691" y="4013199"/>
                </a:lnTo>
                <a:lnTo>
                  <a:pt x="224160" y="3975099"/>
                </a:lnTo>
                <a:lnTo>
                  <a:pt x="216119" y="3924299"/>
                </a:lnTo>
                <a:lnTo>
                  <a:pt x="205596" y="3873499"/>
                </a:lnTo>
                <a:lnTo>
                  <a:pt x="192621" y="3835399"/>
                </a:lnTo>
                <a:lnTo>
                  <a:pt x="177223" y="3784599"/>
                </a:lnTo>
                <a:lnTo>
                  <a:pt x="159430" y="3746499"/>
                </a:lnTo>
                <a:lnTo>
                  <a:pt x="139271" y="3708399"/>
                </a:lnTo>
                <a:lnTo>
                  <a:pt x="116775" y="3657599"/>
                </a:lnTo>
                <a:lnTo>
                  <a:pt x="94312" y="3619499"/>
                </a:lnTo>
                <a:lnTo>
                  <a:pt x="74137" y="3581399"/>
                </a:lnTo>
                <a:lnTo>
                  <a:pt x="56331" y="3530599"/>
                </a:lnTo>
                <a:lnTo>
                  <a:pt x="40920" y="3492499"/>
                </a:lnTo>
                <a:lnTo>
                  <a:pt x="27935" y="3441699"/>
                </a:lnTo>
                <a:lnTo>
                  <a:pt x="17403" y="3390899"/>
                </a:lnTo>
                <a:lnTo>
                  <a:pt x="9354" y="3352799"/>
                </a:lnTo>
                <a:lnTo>
                  <a:pt x="3816" y="3301999"/>
                </a:lnTo>
                <a:lnTo>
                  <a:pt x="818" y="3251199"/>
                </a:lnTo>
                <a:lnTo>
                  <a:pt x="389" y="3213099"/>
                </a:lnTo>
                <a:lnTo>
                  <a:pt x="2558" y="3162299"/>
                </a:lnTo>
                <a:lnTo>
                  <a:pt x="7353" y="3111499"/>
                </a:lnTo>
                <a:lnTo>
                  <a:pt x="14803" y="3060699"/>
                </a:lnTo>
                <a:lnTo>
                  <a:pt x="24937" y="3022599"/>
                </a:lnTo>
                <a:lnTo>
                  <a:pt x="37784" y="2971799"/>
                </a:lnTo>
                <a:lnTo>
                  <a:pt x="53372" y="2920999"/>
                </a:lnTo>
                <a:lnTo>
                  <a:pt x="71731" y="2882899"/>
                </a:lnTo>
                <a:lnTo>
                  <a:pt x="92889" y="2832099"/>
                </a:lnTo>
                <a:lnTo>
                  <a:pt x="116874" y="2793999"/>
                </a:lnTo>
                <a:lnTo>
                  <a:pt x="144233" y="2743199"/>
                </a:lnTo>
                <a:lnTo>
                  <a:pt x="173769" y="2705099"/>
                </a:lnTo>
                <a:lnTo>
                  <a:pt x="205484" y="2666999"/>
                </a:lnTo>
                <a:lnTo>
                  <a:pt x="239377" y="2628899"/>
                </a:lnTo>
                <a:lnTo>
                  <a:pt x="275449" y="2590799"/>
                </a:lnTo>
                <a:lnTo>
                  <a:pt x="313699" y="2552699"/>
                </a:lnTo>
                <a:lnTo>
                  <a:pt x="354127" y="2527299"/>
                </a:lnTo>
                <a:lnTo>
                  <a:pt x="396734" y="2501899"/>
                </a:lnTo>
                <a:lnTo>
                  <a:pt x="441519" y="2463799"/>
                </a:lnTo>
                <a:lnTo>
                  <a:pt x="483874" y="2438399"/>
                </a:lnTo>
                <a:lnTo>
                  <a:pt x="524189" y="2412999"/>
                </a:lnTo>
                <a:lnTo>
                  <a:pt x="562434" y="2387599"/>
                </a:lnTo>
                <a:lnTo>
                  <a:pt x="598583" y="2349499"/>
                </a:lnTo>
                <a:lnTo>
                  <a:pt x="632606" y="2311399"/>
                </a:lnTo>
                <a:lnTo>
                  <a:pt x="664476" y="2285999"/>
                </a:lnTo>
                <a:lnTo>
                  <a:pt x="694164" y="2247899"/>
                </a:lnTo>
                <a:lnTo>
                  <a:pt x="721643" y="2209799"/>
                </a:lnTo>
                <a:lnTo>
                  <a:pt x="746883" y="2171699"/>
                </a:lnTo>
                <a:lnTo>
                  <a:pt x="769857" y="2120899"/>
                </a:lnTo>
                <a:lnTo>
                  <a:pt x="790537" y="2082799"/>
                </a:lnTo>
                <a:lnTo>
                  <a:pt x="808895" y="2044699"/>
                </a:lnTo>
                <a:lnTo>
                  <a:pt x="824902" y="1993899"/>
                </a:lnTo>
                <a:lnTo>
                  <a:pt x="838530" y="1955799"/>
                </a:lnTo>
                <a:lnTo>
                  <a:pt x="849751" y="1904999"/>
                </a:lnTo>
                <a:lnTo>
                  <a:pt x="858536" y="1854199"/>
                </a:lnTo>
                <a:lnTo>
                  <a:pt x="864858" y="1816099"/>
                </a:lnTo>
                <a:lnTo>
                  <a:pt x="868689" y="1765299"/>
                </a:lnTo>
                <a:lnTo>
                  <a:pt x="870000" y="1714499"/>
                </a:lnTo>
                <a:lnTo>
                  <a:pt x="870263" y="1714499"/>
                </a:lnTo>
                <a:lnTo>
                  <a:pt x="871550" y="1676399"/>
                </a:lnTo>
                <a:lnTo>
                  <a:pt x="875365" y="1625599"/>
                </a:lnTo>
                <a:lnTo>
                  <a:pt x="881644" y="1574799"/>
                </a:lnTo>
                <a:lnTo>
                  <a:pt x="890318" y="1536699"/>
                </a:lnTo>
                <a:lnTo>
                  <a:pt x="901323" y="1485899"/>
                </a:lnTo>
                <a:lnTo>
                  <a:pt x="914591" y="1447799"/>
                </a:lnTo>
                <a:lnTo>
                  <a:pt x="930057" y="1396999"/>
                </a:lnTo>
                <a:lnTo>
                  <a:pt x="947654" y="1358899"/>
                </a:lnTo>
                <a:lnTo>
                  <a:pt x="967316" y="1320799"/>
                </a:lnTo>
                <a:lnTo>
                  <a:pt x="988977" y="1282699"/>
                </a:lnTo>
                <a:lnTo>
                  <a:pt x="1012569" y="1244599"/>
                </a:lnTo>
                <a:lnTo>
                  <a:pt x="1038028" y="1206499"/>
                </a:lnTo>
                <a:lnTo>
                  <a:pt x="1065287" y="1168399"/>
                </a:lnTo>
                <a:lnTo>
                  <a:pt x="1094279" y="1142999"/>
                </a:lnTo>
                <a:lnTo>
                  <a:pt x="1124938" y="1104899"/>
                </a:lnTo>
                <a:lnTo>
                  <a:pt x="1157198" y="1079499"/>
                </a:lnTo>
                <a:lnTo>
                  <a:pt x="1190993" y="1041399"/>
                </a:lnTo>
                <a:lnTo>
                  <a:pt x="1226255" y="1015999"/>
                </a:lnTo>
                <a:lnTo>
                  <a:pt x="1262920" y="990599"/>
                </a:lnTo>
                <a:lnTo>
                  <a:pt x="1300921" y="965199"/>
                </a:lnTo>
                <a:lnTo>
                  <a:pt x="1340190" y="952499"/>
                </a:lnTo>
                <a:lnTo>
                  <a:pt x="1380663" y="927099"/>
                </a:lnTo>
                <a:lnTo>
                  <a:pt x="1422273" y="914399"/>
                </a:lnTo>
                <a:lnTo>
                  <a:pt x="1464953" y="888999"/>
                </a:lnTo>
                <a:lnTo>
                  <a:pt x="1508637" y="876299"/>
                </a:lnTo>
                <a:lnTo>
                  <a:pt x="1553259" y="876299"/>
                </a:lnTo>
                <a:lnTo>
                  <a:pt x="1645052" y="850899"/>
                </a:lnTo>
                <a:lnTo>
                  <a:pt x="6585840" y="850899"/>
                </a:lnTo>
                <a:lnTo>
                  <a:pt x="6678819" y="876299"/>
                </a:lnTo>
                <a:lnTo>
                  <a:pt x="6857105" y="927099"/>
                </a:lnTo>
                <a:lnTo>
                  <a:pt x="6899452" y="952499"/>
                </a:lnTo>
                <a:lnTo>
                  <a:pt x="6940696" y="977899"/>
                </a:lnTo>
                <a:lnTo>
                  <a:pt x="6980728" y="1003299"/>
                </a:lnTo>
                <a:lnTo>
                  <a:pt x="7019442" y="1028699"/>
                </a:lnTo>
                <a:lnTo>
                  <a:pt x="7056730" y="1054099"/>
                </a:lnTo>
                <a:lnTo>
                  <a:pt x="7092486" y="1092199"/>
                </a:lnTo>
                <a:lnTo>
                  <a:pt x="7126601" y="1130299"/>
                </a:lnTo>
                <a:lnTo>
                  <a:pt x="7158970" y="1168399"/>
                </a:lnTo>
                <a:lnTo>
                  <a:pt x="7189484" y="1206499"/>
                </a:lnTo>
                <a:lnTo>
                  <a:pt x="7218037" y="1244599"/>
                </a:lnTo>
                <a:lnTo>
                  <a:pt x="7244521" y="1282699"/>
                </a:lnTo>
                <a:lnTo>
                  <a:pt x="7269780" y="1333499"/>
                </a:lnTo>
                <a:lnTo>
                  <a:pt x="7291883" y="1384299"/>
                </a:lnTo>
                <a:lnTo>
                  <a:pt x="7310862" y="1435099"/>
                </a:lnTo>
                <a:lnTo>
                  <a:pt x="7326752" y="1473199"/>
                </a:lnTo>
                <a:lnTo>
                  <a:pt x="7339587" y="1523999"/>
                </a:lnTo>
                <a:lnTo>
                  <a:pt x="7349398" y="1574799"/>
                </a:lnTo>
                <a:lnTo>
                  <a:pt x="7356221" y="1625599"/>
                </a:lnTo>
                <a:lnTo>
                  <a:pt x="7360088" y="1676399"/>
                </a:lnTo>
                <a:lnTo>
                  <a:pt x="7361032" y="1727199"/>
                </a:lnTo>
                <a:lnTo>
                  <a:pt x="7362877" y="1777999"/>
                </a:lnTo>
                <a:lnTo>
                  <a:pt x="7367493" y="1828799"/>
                </a:lnTo>
                <a:lnTo>
                  <a:pt x="7374803" y="1879599"/>
                </a:lnTo>
                <a:lnTo>
                  <a:pt x="7384730" y="1917699"/>
                </a:lnTo>
                <a:lnTo>
                  <a:pt x="7397198" y="1968499"/>
                </a:lnTo>
                <a:lnTo>
                  <a:pt x="7412131" y="2019299"/>
                </a:lnTo>
                <a:lnTo>
                  <a:pt x="7429451" y="2057399"/>
                </a:lnTo>
                <a:lnTo>
                  <a:pt x="7449082" y="2108199"/>
                </a:lnTo>
                <a:lnTo>
                  <a:pt x="7470947" y="2146299"/>
                </a:lnTo>
                <a:lnTo>
                  <a:pt x="7494971" y="2184399"/>
                </a:lnTo>
                <a:lnTo>
                  <a:pt x="7521076" y="2222499"/>
                </a:lnTo>
                <a:lnTo>
                  <a:pt x="7549186" y="2260599"/>
                </a:lnTo>
                <a:lnTo>
                  <a:pt x="7579224" y="2298699"/>
                </a:lnTo>
                <a:lnTo>
                  <a:pt x="7611113" y="2336799"/>
                </a:lnTo>
                <a:lnTo>
                  <a:pt x="7644778" y="2362199"/>
                </a:lnTo>
                <a:lnTo>
                  <a:pt x="7680140" y="2387599"/>
                </a:lnTo>
                <a:lnTo>
                  <a:pt x="7717125" y="2425699"/>
                </a:lnTo>
                <a:lnTo>
                  <a:pt x="7755655" y="2451099"/>
                </a:lnTo>
                <a:lnTo>
                  <a:pt x="7795654" y="2476499"/>
                </a:lnTo>
                <a:lnTo>
                  <a:pt x="7836231" y="2501899"/>
                </a:lnTo>
                <a:lnTo>
                  <a:pt x="7875060" y="2527299"/>
                </a:lnTo>
                <a:lnTo>
                  <a:pt x="7912019" y="2552699"/>
                </a:lnTo>
                <a:lnTo>
                  <a:pt x="7947082" y="2590799"/>
                </a:lnTo>
                <a:lnTo>
                  <a:pt x="7980225" y="2616199"/>
                </a:lnTo>
                <a:lnTo>
                  <a:pt x="8011424" y="2654299"/>
                </a:lnTo>
                <a:lnTo>
                  <a:pt x="8040655" y="2679699"/>
                </a:lnTo>
                <a:lnTo>
                  <a:pt x="8067893" y="2717799"/>
                </a:lnTo>
                <a:lnTo>
                  <a:pt x="8093114" y="2755899"/>
                </a:lnTo>
                <a:lnTo>
                  <a:pt x="8116294" y="2793999"/>
                </a:lnTo>
                <a:lnTo>
                  <a:pt x="8137409" y="2832099"/>
                </a:lnTo>
                <a:lnTo>
                  <a:pt x="8156434" y="2870199"/>
                </a:lnTo>
                <a:lnTo>
                  <a:pt x="8173344" y="2920999"/>
                </a:lnTo>
                <a:lnTo>
                  <a:pt x="8188117" y="2959099"/>
                </a:lnTo>
                <a:lnTo>
                  <a:pt x="8200726" y="2997199"/>
                </a:lnTo>
                <a:lnTo>
                  <a:pt x="8211149" y="3047999"/>
                </a:lnTo>
                <a:lnTo>
                  <a:pt x="8219361" y="3086099"/>
                </a:lnTo>
                <a:lnTo>
                  <a:pt x="8225337" y="3136899"/>
                </a:lnTo>
                <a:lnTo>
                  <a:pt x="8229053" y="3174999"/>
                </a:lnTo>
                <a:lnTo>
                  <a:pt x="8230486" y="3225799"/>
                </a:lnTo>
                <a:lnTo>
                  <a:pt x="8229610" y="3263899"/>
                </a:lnTo>
                <a:lnTo>
                  <a:pt x="8226401" y="3314699"/>
                </a:lnTo>
                <a:lnTo>
                  <a:pt x="8220836" y="3352799"/>
                </a:lnTo>
                <a:lnTo>
                  <a:pt x="8212889" y="3403599"/>
                </a:lnTo>
                <a:lnTo>
                  <a:pt x="8202537" y="3441699"/>
                </a:lnTo>
                <a:lnTo>
                  <a:pt x="8189755" y="3492499"/>
                </a:lnTo>
                <a:lnTo>
                  <a:pt x="8174519" y="3530599"/>
                </a:lnTo>
                <a:lnTo>
                  <a:pt x="8156805" y="3581399"/>
                </a:lnTo>
                <a:lnTo>
                  <a:pt x="8136589" y="3619499"/>
                </a:lnTo>
                <a:lnTo>
                  <a:pt x="8113845" y="3657599"/>
                </a:lnTo>
                <a:lnTo>
                  <a:pt x="8089857" y="3708399"/>
                </a:lnTo>
                <a:lnTo>
                  <a:pt x="8068698" y="3746499"/>
                </a:lnTo>
                <a:lnTo>
                  <a:pt x="8050338" y="3797299"/>
                </a:lnTo>
                <a:lnTo>
                  <a:pt x="8034749" y="3848099"/>
                </a:lnTo>
                <a:lnTo>
                  <a:pt x="8021901" y="3886199"/>
                </a:lnTo>
                <a:lnTo>
                  <a:pt x="8011765" y="3936999"/>
                </a:lnTo>
                <a:lnTo>
                  <a:pt x="8004314" y="3987799"/>
                </a:lnTo>
                <a:lnTo>
                  <a:pt x="7999518" y="4038599"/>
                </a:lnTo>
                <a:lnTo>
                  <a:pt x="7997347" y="4076699"/>
                </a:lnTo>
                <a:lnTo>
                  <a:pt x="7997774" y="4127499"/>
                </a:lnTo>
                <a:lnTo>
                  <a:pt x="8000770" y="4178299"/>
                </a:lnTo>
                <a:lnTo>
                  <a:pt x="8006305" y="4216399"/>
                </a:lnTo>
                <a:lnTo>
                  <a:pt x="8014350" y="4267199"/>
                </a:lnTo>
                <a:lnTo>
                  <a:pt x="8024878" y="4317999"/>
                </a:lnTo>
                <a:lnTo>
                  <a:pt x="8037858" y="4356099"/>
                </a:lnTo>
                <a:lnTo>
                  <a:pt x="8053262" y="4406899"/>
                </a:lnTo>
                <a:lnTo>
                  <a:pt x="8071062" y="4444999"/>
                </a:lnTo>
                <a:lnTo>
                  <a:pt x="8091227" y="4495799"/>
                </a:lnTo>
                <a:lnTo>
                  <a:pt x="8113730" y="4533899"/>
                </a:lnTo>
                <a:lnTo>
                  <a:pt x="8136190" y="4571999"/>
                </a:lnTo>
                <a:lnTo>
                  <a:pt x="8156363" y="4610099"/>
                </a:lnTo>
                <a:lnTo>
                  <a:pt x="8174167" y="4660899"/>
                </a:lnTo>
                <a:lnTo>
                  <a:pt x="8189576" y="4698999"/>
                </a:lnTo>
                <a:lnTo>
                  <a:pt x="8202560" y="4749799"/>
                </a:lnTo>
                <a:lnTo>
                  <a:pt x="8213090" y="4800599"/>
                </a:lnTo>
                <a:lnTo>
                  <a:pt x="8221137" y="4838699"/>
                </a:lnTo>
                <a:lnTo>
                  <a:pt x="8226673" y="4889499"/>
                </a:lnTo>
                <a:lnTo>
                  <a:pt x="8229669" y="4940299"/>
                </a:lnTo>
                <a:lnTo>
                  <a:pt x="8230095" y="4978399"/>
                </a:lnTo>
                <a:lnTo>
                  <a:pt x="8227924" y="5029199"/>
                </a:lnTo>
                <a:lnTo>
                  <a:pt x="8223125" y="5079999"/>
                </a:lnTo>
                <a:lnTo>
                  <a:pt x="8215672" y="5130799"/>
                </a:lnTo>
                <a:lnTo>
                  <a:pt x="8205533" y="5168899"/>
                </a:lnTo>
                <a:lnTo>
                  <a:pt x="8192682" y="5219699"/>
                </a:lnTo>
                <a:lnTo>
                  <a:pt x="8177088" y="5270499"/>
                </a:lnTo>
                <a:lnTo>
                  <a:pt x="8158724" y="5308599"/>
                </a:lnTo>
                <a:lnTo>
                  <a:pt x="8137560" y="5359399"/>
                </a:lnTo>
                <a:lnTo>
                  <a:pt x="8113567" y="5397499"/>
                </a:lnTo>
                <a:lnTo>
                  <a:pt x="8086948" y="5448299"/>
                </a:lnTo>
                <a:lnTo>
                  <a:pt x="8058235" y="5486399"/>
                </a:lnTo>
                <a:lnTo>
                  <a:pt x="8027537" y="5524499"/>
                </a:lnTo>
                <a:lnTo>
                  <a:pt x="7994964" y="5562599"/>
                </a:lnTo>
                <a:lnTo>
                  <a:pt x="7960625" y="5600699"/>
                </a:lnTo>
                <a:lnTo>
                  <a:pt x="7924627" y="5626099"/>
                </a:lnTo>
                <a:lnTo>
                  <a:pt x="7887081" y="5664199"/>
                </a:lnTo>
                <a:lnTo>
                  <a:pt x="7848094" y="5689599"/>
                </a:lnTo>
                <a:lnTo>
                  <a:pt x="7807777" y="5714999"/>
                </a:lnTo>
                <a:lnTo>
                  <a:pt x="7766238" y="5740399"/>
                </a:lnTo>
                <a:lnTo>
                  <a:pt x="7723908" y="5765799"/>
                </a:lnTo>
                <a:lnTo>
                  <a:pt x="7683744" y="5791199"/>
                </a:lnTo>
                <a:lnTo>
                  <a:pt x="7645776" y="5829299"/>
                </a:lnTo>
                <a:lnTo>
                  <a:pt x="7610034" y="5854699"/>
                </a:lnTo>
                <a:lnTo>
                  <a:pt x="7576548" y="5892799"/>
                </a:lnTo>
                <a:lnTo>
                  <a:pt x="7545350" y="5930899"/>
                </a:lnTo>
                <a:lnTo>
                  <a:pt x="7516470" y="5968999"/>
                </a:lnTo>
                <a:lnTo>
                  <a:pt x="7489937" y="6019799"/>
                </a:lnTo>
                <a:lnTo>
                  <a:pt x="7465783" y="6057899"/>
                </a:lnTo>
                <a:lnTo>
                  <a:pt x="7444037" y="6095999"/>
                </a:lnTo>
                <a:lnTo>
                  <a:pt x="7424731" y="6146799"/>
                </a:lnTo>
                <a:lnTo>
                  <a:pt x="7407894" y="6184899"/>
                </a:lnTo>
                <a:lnTo>
                  <a:pt x="7393558" y="6235699"/>
                </a:lnTo>
                <a:lnTo>
                  <a:pt x="7381751" y="6286499"/>
                </a:lnTo>
                <a:lnTo>
                  <a:pt x="7372506" y="6324599"/>
                </a:lnTo>
                <a:lnTo>
                  <a:pt x="7365852" y="6375399"/>
                </a:lnTo>
                <a:lnTo>
                  <a:pt x="7361820" y="6426199"/>
                </a:lnTo>
                <a:lnTo>
                  <a:pt x="7360440" y="6476999"/>
                </a:lnTo>
                <a:lnTo>
                  <a:pt x="7358975" y="6515099"/>
                </a:lnTo>
                <a:lnTo>
                  <a:pt x="7354797" y="6565899"/>
                </a:lnTo>
                <a:lnTo>
                  <a:pt x="7347759" y="6616699"/>
                </a:lnTo>
                <a:lnTo>
                  <a:pt x="7337827" y="6667499"/>
                </a:lnTo>
                <a:lnTo>
                  <a:pt x="7324971" y="6718299"/>
                </a:lnTo>
                <a:lnTo>
                  <a:pt x="7309159" y="6769099"/>
                </a:lnTo>
                <a:lnTo>
                  <a:pt x="7290359" y="6807199"/>
                </a:lnTo>
                <a:lnTo>
                  <a:pt x="7268538" y="6857999"/>
                </a:lnTo>
                <a:lnTo>
                  <a:pt x="7243666" y="6908799"/>
                </a:lnTo>
                <a:lnTo>
                  <a:pt x="7217196" y="6946899"/>
                </a:lnTo>
                <a:lnTo>
                  <a:pt x="7188655" y="6984999"/>
                </a:lnTo>
                <a:lnTo>
                  <a:pt x="7158151" y="7023099"/>
                </a:lnTo>
                <a:lnTo>
                  <a:pt x="7125790" y="7061199"/>
                </a:lnTo>
                <a:lnTo>
                  <a:pt x="7091680" y="7099299"/>
                </a:lnTo>
                <a:lnTo>
                  <a:pt x="7055929" y="7137399"/>
                </a:lnTo>
                <a:lnTo>
                  <a:pt x="7018644" y="7162799"/>
                </a:lnTo>
                <a:lnTo>
                  <a:pt x="6979932" y="7188199"/>
                </a:lnTo>
                <a:lnTo>
                  <a:pt x="6939901" y="7213599"/>
                </a:lnTo>
                <a:lnTo>
                  <a:pt x="6898657" y="7238999"/>
                </a:lnTo>
                <a:lnTo>
                  <a:pt x="6856309" y="7264399"/>
                </a:lnTo>
                <a:lnTo>
                  <a:pt x="6768728" y="7289799"/>
                </a:lnTo>
                <a:lnTo>
                  <a:pt x="6585034" y="7340599"/>
                </a:lnTo>
                <a:close/>
              </a:path>
              <a:path w="8230869" h="8204200">
                <a:moveTo>
                  <a:pt x="3449323" y="8191499"/>
                </a:moveTo>
                <a:lnTo>
                  <a:pt x="3048350" y="8191499"/>
                </a:lnTo>
                <a:lnTo>
                  <a:pt x="2955501" y="8166099"/>
                </a:lnTo>
                <a:lnTo>
                  <a:pt x="2910762" y="8140699"/>
                </a:lnTo>
                <a:lnTo>
                  <a:pt x="2867251" y="8127999"/>
                </a:lnTo>
                <a:lnTo>
                  <a:pt x="2825047" y="8102599"/>
                </a:lnTo>
                <a:lnTo>
                  <a:pt x="2784229" y="8077199"/>
                </a:lnTo>
                <a:lnTo>
                  <a:pt x="2744875" y="8051799"/>
                </a:lnTo>
                <a:lnTo>
                  <a:pt x="2707064" y="8026399"/>
                </a:lnTo>
                <a:lnTo>
                  <a:pt x="2670874" y="7988299"/>
                </a:lnTo>
                <a:lnTo>
                  <a:pt x="2636384" y="7962899"/>
                </a:lnTo>
                <a:lnTo>
                  <a:pt x="2603672" y="7924799"/>
                </a:lnTo>
                <a:lnTo>
                  <a:pt x="2572818" y="7886699"/>
                </a:lnTo>
                <a:lnTo>
                  <a:pt x="2543900" y="7848599"/>
                </a:lnTo>
                <a:lnTo>
                  <a:pt x="2516997" y="7810499"/>
                </a:lnTo>
                <a:lnTo>
                  <a:pt x="2467362" y="7734299"/>
                </a:lnTo>
                <a:lnTo>
                  <a:pt x="2440447" y="7696199"/>
                </a:lnTo>
                <a:lnTo>
                  <a:pt x="2411521" y="7658099"/>
                </a:lnTo>
                <a:lnTo>
                  <a:pt x="2380661" y="7619999"/>
                </a:lnTo>
                <a:lnTo>
                  <a:pt x="2347945" y="7594599"/>
                </a:lnTo>
                <a:lnTo>
                  <a:pt x="2313453" y="7556499"/>
                </a:lnTo>
                <a:lnTo>
                  <a:pt x="2277263" y="7531099"/>
                </a:lnTo>
                <a:lnTo>
                  <a:pt x="2239452" y="7505699"/>
                </a:lnTo>
                <a:lnTo>
                  <a:pt x="2200099" y="7467599"/>
                </a:lnTo>
                <a:lnTo>
                  <a:pt x="2159282" y="7454899"/>
                </a:lnTo>
                <a:lnTo>
                  <a:pt x="2117081" y="7429499"/>
                </a:lnTo>
                <a:lnTo>
                  <a:pt x="2073572" y="7404099"/>
                </a:lnTo>
                <a:lnTo>
                  <a:pt x="1935987" y="7365999"/>
                </a:lnTo>
                <a:lnTo>
                  <a:pt x="1839165" y="7340599"/>
                </a:lnTo>
                <a:lnTo>
                  <a:pt x="6396310" y="7340599"/>
                </a:lnTo>
                <a:lnTo>
                  <a:pt x="6303331" y="7365999"/>
                </a:lnTo>
                <a:lnTo>
                  <a:pt x="6125049" y="7416799"/>
                </a:lnTo>
                <a:lnTo>
                  <a:pt x="6082703" y="7442199"/>
                </a:lnTo>
                <a:lnTo>
                  <a:pt x="6041462" y="7467599"/>
                </a:lnTo>
                <a:lnTo>
                  <a:pt x="6001432" y="7492999"/>
                </a:lnTo>
                <a:lnTo>
                  <a:pt x="5962721" y="7518399"/>
                </a:lnTo>
                <a:lnTo>
                  <a:pt x="5925436" y="7543799"/>
                </a:lnTo>
                <a:lnTo>
                  <a:pt x="5889684" y="7581899"/>
                </a:lnTo>
                <a:lnTo>
                  <a:pt x="5855573" y="7619999"/>
                </a:lnTo>
                <a:lnTo>
                  <a:pt x="5823209" y="7658099"/>
                </a:lnTo>
                <a:lnTo>
                  <a:pt x="5792701" y="7696199"/>
                </a:lnTo>
                <a:lnTo>
                  <a:pt x="5764155" y="7734299"/>
                </a:lnTo>
                <a:lnTo>
                  <a:pt x="5737678" y="7772399"/>
                </a:lnTo>
                <a:lnTo>
                  <a:pt x="5712704" y="7810499"/>
                </a:lnTo>
                <a:lnTo>
                  <a:pt x="5685877" y="7861299"/>
                </a:lnTo>
                <a:lnTo>
                  <a:pt x="5657287" y="7886699"/>
                </a:lnTo>
                <a:lnTo>
                  <a:pt x="5627024" y="7924799"/>
                </a:lnTo>
                <a:lnTo>
                  <a:pt x="5595179" y="7962899"/>
                </a:lnTo>
                <a:lnTo>
                  <a:pt x="5578511" y="7975599"/>
                </a:lnTo>
                <a:lnTo>
                  <a:pt x="4054422" y="7975599"/>
                </a:lnTo>
                <a:lnTo>
                  <a:pt x="4007283" y="7988299"/>
                </a:lnTo>
                <a:lnTo>
                  <a:pt x="3960248" y="7988299"/>
                </a:lnTo>
                <a:lnTo>
                  <a:pt x="3820818" y="8026399"/>
                </a:lnTo>
                <a:lnTo>
                  <a:pt x="3775250" y="8051799"/>
                </a:lnTo>
                <a:lnTo>
                  <a:pt x="3730310" y="8064499"/>
                </a:lnTo>
                <a:lnTo>
                  <a:pt x="3686105" y="8089899"/>
                </a:lnTo>
                <a:lnTo>
                  <a:pt x="3593821" y="8140699"/>
                </a:lnTo>
                <a:lnTo>
                  <a:pt x="3546464" y="8153399"/>
                </a:lnTo>
                <a:lnTo>
                  <a:pt x="3498299" y="8178799"/>
                </a:lnTo>
                <a:lnTo>
                  <a:pt x="3449323" y="8191499"/>
                </a:lnTo>
                <a:close/>
              </a:path>
              <a:path w="8230869" h="8204200">
                <a:moveTo>
                  <a:pt x="5122612" y="8204199"/>
                </a:moveTo>
                <a:lnTo>
                  <a:pt x="4854693" y="8204199"/>
                </a:lnTo>
                <a:lnTo>
                  <a:pt x="4634408" y="8140699"/>
                </a:lnTo>
                <a:lnTo>
                  <a:pt x="4549799" y="8089899"/>
                </a:lnTo>
                <a:lnTo>
                  <a:pt x="4508404" y="8077199"/>
                </a:lnTo>
                <a:lnTo>
                  <a:pt x="4466006" y="8051799"/>
                </a:lnTo>
                <a:lnTo>
                  <a:pt x="4422661" y="8039099"/>
                </a:lnTo>
                <a:lnTo>
                  <a:pt x="4378474" y="8013699"/>
                </a:lnTo>
                <a:lnTo>
                  <a:pt x="4333550" y="8000999"/>
                </a:lnTo>
                <a:lnTo>
                  <a:pt x="4287995" y="8000999"/>
                </a:lnTo>
                <a:lnTo>
                  <a:pt x="4195410" y="7975599"/>
                </a:lnTo>
                <a:lnTo>
                  <a:pt x="5578511" y="7975599"/>
                </a:lnTo>
                <a:lnTo>
                  <a:pt x="5561843" y="7988299"/>
                </a:lnTo>
                <a:lnTo>
                  <a:pt x="5527106" y="8026399"/>
                </a:lnTo>
                <a:lnTo>
                  <a:pt x="5491059" y="8051799"/>
                </a:lnTo>
                <a:lnTo>
                  <a:pt x="5453792" y="8077199"/>
                </a:lnTo>
                <a:lnTo>
                  <a:pt x="5415395" y="8089899"/>
                </a:lnTo>
                <a:lnTo>
                  <a:pt x="5375961" y="8115299"/>
                </a:lnTo>
                <a:lnTo>
                  <a:pt x="5335578" y="8140699"/>
                </a:lnTo>
                <a:lnTo>
                  <a:pt x="5294337" y="8153399"/>
                </a:lnTo>
                <a:lnTo>
                  <a:pt x="5122612" y="8204199"/>
                </a:lnTo>
                <a:close/>
              </a:path>
              <a:path w="8230869" h="8204200">
                <a:moveTo>
                  <a:pt x="3348944" y="8204199"/>
                </a:moveTo>
                <a:lnTo>
                  <a:pt x="3145168" y="8204199"/>
                </a:lnTo>
                <a:lnTo>
                  <a:pt x="3096302" y="8191499"/>
                </a:lnTo>
                <a:lnTo>
                  <a:pt x="3399539" y="8191499"/>
                </a:lnTo>
                <a:lnTo>
                  <a:pt x="3348944" y="82041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172200" y="3848100"/>
            <a:ext cx="5138884" cy="19829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84910" marR="5080">
              <a:lnSpc>
                <a:spcPct val="116599"/>
              </a:lnSpc>
              <a:spcBef>
                <a:spcPts val="95"/>
              </a:spcBef>
            </a:pPr>
            <a:r>
              <a:rPr lang="es-ES" b="1" dirty="0"/>
              <a:t>  </a:t>
            </a:r>
            <a:r>
              <a:rPr lang="es-ES" sz="12000" b="1" dirty="0"/>
              <a:t>Fin</a:t>
            </a:r>
            <a:endParaRPr sz="12000" b="1" dirty="0"/>
          </a:p>
        </p:txBody>
      </p:sp>
      <p:sp>
        <p:nvSpPr>
          <p:cNvPr id="4" name="object 4"/>
          <p:cNvSpPr/>
          <p:nvPr/>
        </p:nvSpPr>
        <p:spPr>
          <a:xfrm>
            <a:off x="161284" y="9258300"/>
            <a:ext cx="1371599" cy="6667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260648" y="1607153"/>
            <a:ext cx="6123770" cy="867984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4614" y="342900"/>
            <a:ext cx="9902190" cy="1374775"/>
          </a:xfrm>
          <a:custGeom>
            <a:avLst/>
            <a:gdLst/>
            <a:ahLst/>
            <a:cxnLst/>
            <a:rect l="l" t="t" r="r" b="b"/>
            <a:pathLst>
              <a:path w="9902190" h="1374775">
                <a:moveTo>
                  <a:pt x="0" y="0"/>
                </a:moveTo>
                <a:lnTo>
                  <a:pt x="9901638" y="0"/>
                </a:lnTo>
                <a:lnTo>
                  <a:pt x="9901638" y="1374330"/>
                </a:lnTo>
                <a:lnTo>
                  <a:pt x="0" y="13743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53167" y="707477"/>
            <a:ext cx="8314633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200" dirty="0">
                <a:solidFill>
                  <a:srgbClr val="F418E3"/>
                </a:solidFill>
                <a:latin typeface="Arial Black"/>
                <a:cs typeface="Arial Black"/>
              </a:rPr>
              <a:t>Vemos a nuestros amigos y decimos Hola</a:t>
            </a:r>
            <a:r>
              <a:rPr sz="4200" dirty="0">
                <a:solidFill>
                  <a:srgbClr val="F418E3"/>
                </a:solidFill>
                <a:latin typeface="Arial Black"/>
                <a:cs typeface="Arial Black"/>
              </a:rPr>
              <a:t>.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371314" y="2324337"/>
            <a:ext cx="2230886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800" dirty="0">
                <a:solidFill>
                  <a:srgbClr val="E92929"/>
                </a:solidFill>
                <a:latin typeface="Arial Black"/>
                <a:cs typeface="Arial Black"/>
              </a:rPr>
              <a:t>Hola</a:t>
            </a:r>
            <a:endParaRPr sz="4800" dirty="0">
              <a:latin typeface="Arial Black"/>
              <a:cs typeface="Arial Black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4311" y="9258300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pc="210" dirty="0"/>
              <a:t>1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4411" y="342901"/>
            <a:ext cx="6644005" cy="1374775"/>
          </a:xfrm>
          <a:custGeom>
            <a:avLst/>
            <a:gdLst/>
            <a:ahLst/>
            <a:cxnLst/>
            <a:rect l="l" t="t" r="r" b="b"/>
            <a:pathLst>
              <a:path w="6644005" h="1374775">
                <a:moveTo>
                  <a:pt x="0" y="0"/>
                </a:moveTo>
                <a:lnTo>
                  <a:pt x="6643700" y="0"/>
                </a:lnTo>
                <a:lnTo>
                  <a:pt x="6643700" y="1374330"/>
                </a:lnTo>
                <a:lnTo>
                  <a:pt x="0" y="13743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77200" y="2606429"/>
            <a:ext cx="4942963" cy="70103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9776" y="699771"/>
            <a:ext cx="8371824" cy="13054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200" dirty="0">
                <a:latin typeface="Arial Black"/>
                <a:cs typeface="Arial Black"/>
              </a:rPr>
              <a:t>Sonreímos y agitamos la mano.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4311" y="9258301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pc="210" dirty="0"/>
              <a:t>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80032" y="3357316"/>
            <a:ext cx="4131746" cy="605775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4612" y="342900"/>
            <a:ext cx="10784840" cy="1374775"/>
          </a:xfrm>
          <a:custGeom>
            <a:avLst/>
            <a:gdLst/>
            <a:ahLst/>
            <a:cxnLst/>
            <a:rect l="l" t="t" r="r" b="b"/>
            <a:pathLst>
              <a:path w="10784840" h="1374775">
                <a:moveTo>
                  <a:pt x="0" y="0"/>
                </a:moveTo>
                <a:lnTo>
                  <a:pt x="10784495" y="0"/>
                </a:lnTo>
                <a:lnTo>
                  <a:pt x="10784495" y="1374330"/>
                </a:lnTo>
                <a:lnTo>
                  <a:pt x="0" y="13743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19467" y="2459120"/>
            <a:ext cx="4327525" cy="4102100"/>
          </a:xfrm>
          <a:custGeom>
            <a:avLst/>
            <a:gdLst/>
            <a:ahLst/>
            <a:cxnLst/>
            <a:rect l="l" t="t" r="r" b="b"/>
            <a:pathLst>
              <a:path w="4327525" h="4102100">
                <a:moveTo>
                  <a:pt x="2343802" y="12699"/>
                </a:moveTo>
                <a:lnTo>
                  <a:pt x="1824381" y="12699"/>
                </a:lnTo>
                <a:lnTo>
                  <a:pt x="1871880" y="0"/>
                </a:lnTo>
                <a:lnTo>
                  <a:pt x="2297117" y="0"/>
                </a:lnTo>
                <a:lnTo>
                  <a:pt x="2343802" y="12699"/>
                </a:lnTo>
                <a:close/>
              </a:path>
              <a:path w="4327525" h="4102100">
                <a:moveTo>
                  <a:pt x="2482739" y="38099"/>
                </a:moveTo>
                <a:lnTo>
                  <a:pt x="1682026" y="38099"/>
                </a:lnTo>
                <a:lnTo>
                  <a:pt x="1776894" y="12699"/>
                </a:lnTo>
                <a:lnTo>
                  <a:pt x="2390312" y="12699"/>
                </a:lnTo>
                <a:lnTo>
                  <a:pt x="2482739" y="38099"/>
                </a:lnTo>
                <a:close/>
              </a:path>
              <a:path w="4327525" h="4102100">
                <a:moveTo>
                  <a:pt x="2481617" y="4089399"/>
                </a:moveTo>
                <a:lnTo>
                  <a:pt x="1951846" y="4089399"/>
                </a:lnTo>
                <a:lnTo>
                  <a:pt x="1905889" y="4076699"/>
                </a:lnTo>
                <a:lnTo>
                  <a:pt x="1859803" y="4076699"/>
                </a:lnTo>
                <a:lnTo>
                  <a:pt x="1490285" y="3975099"/>
                </a:lnTo>
                <a:lnTo>
                  <a:pt x="1444471" y="3949699"/>
                </a:lnTo>
                <a:lnTo>
                  <a:pt x="1353444" y="3924299"/>
                </a:lnTo>
                <a:lnTo>
                  <a:pt x="1263432" y="3873499"/>
                </a:lnTo>
                <a:lnTo>
                  <a:pt x="1218887" y="3860799"/>
                </a:lnTo>
                <a:lnTo>
                  <a:pt x="1087475" y="3784599"/>
                </a:lnTo>
                <a:lnTo>
                  <a:pt x="1044519" y="3771899"/>
                </a:lnTo>
                <a:lnTo>
                  <a:pt x="960071" y="3721099"/>
                </a:lnTo>
                <a:lnTo>
                  <a:pt x="877787" y="3670299"/>
                </a:lnTo>
                <a:lnTo>
                  <a:pt x="837537" y="3632199"/>
                </a:lnTo>
                <a:lnTo>
                  <a:pt x="797923" y="3606799"/>
                </a:lnTo>
                <a:lnTo>
                  <a:pt x="758978" y="3581399"/>
                </a:lnTo>
                <a:lnTo>
                  <a:pt x="720734" y="3555999"/>
                </a:lnTo>
                <a:lnTo>
                  <a:pt x="683223" y="3517899"/>
                </a:lnTo>
                <a:lnTo>
                  <a:pt x="646476" y="3492499"/>
                </a:lnTo>
                <a:lnTo>
                  <a:pt x="610526" y="3454399"/>
                </a:lnTo>
                <a:lnTo>
                  <a:pt x="575404" y="3428999"/>
                </a:lnTo>
                <a:lnTo>
                  <a:pt x="541142" y="3390899"/>
                </a:lnTo>
                <a:lnTo>
                  <a:pt x="507773" y="3365499"/>
                </a:lnTo>
                <a:lnTo>
                  <a:pt x="475328" y="3327399"/>
                </a:lnTo>
                <a:lnTo>
                  <a:pt x="443839" y="3301999"/>
                </a:lnTo>
                <a:lnTo>
                  <a:pt x="413338" y="3263899"/>
                </a:lnTo>
                <a:lnTo>
                  <a:pt x="383857" y="3225799"/>
                </a:lnTo>
                <a:lnTo>
                  <a:pt x="355428" y="3187699"/>
                </a:lnTo>
                <a:lnTo>
                  <a:pt x="328082" y="3162299"/>
                </a:lnTo>
                <a:lnTo>
                  <a:pt x="301853" y="3124199"/>
                </a:lnTo>
                <a:lnTo>
                  <a:pt x="276771" y="3086099"/>
                </a:lnTo>
                <a:lnTo>
                  <a:pt x="252869" y="3047999"/>
                </a:lnTo>
                <a:lnTo>
                  <a:pt x="230178" y="3009899"/>
                </a:lnTo>
                <a:lnTo>
                  <a:pt x="208731" y="2971799"/>
                </a:lnTo>
                <a:lnTo>
                  <a:pt x="188559" y="2933699"/>
                </a:lnTo>
                <a:lnTo>
                  <a:pt x="169695" y="2895599"/>
                </a:lnTo>
                <a:lnTo>
                  <a:pt x="152170" y="2857499"/>
                </a:lnTo>
                <a:lnTo>
                  <a:pt x="136016" y="2819399"/>
                </a:lnTo>
                <a:lnTo>
                  <a:pt x="119042" y="2781299"/>
                </a:lnTo>
                <a:lnTo>
                  <a:pt x="103238" y="2730499"/>
                </a:lnTo>
                <a:lnTo>
                  <a:pt x="88594" y="2692399"/>
                </a:lnTo>
                <a:lnTo>
                  <a:pt x="75103" y="2641599"/>
                </a:lnTo>
                <a:lnTo>
                  <a:pt x="62756" y="2603499"/>
                </a:lnTo>
                <a:lnTo>
                  <a:pt x="51544" y="2552699"/>
                </a:lnTo>
                <a:lnTo>
                  <a:pt x="41459" y="2501899"/>
                </a:lnTo>
                <a:lnTo>
                  <a:pt x="32492" y="2463799"/>
                </a:lnTo>
                <a:lnTo>
                  <a:pt x="24636" y="2412999"/>
                </a:lnTo>
                <a:lnTo>
                  <a:pt x="17880" y="2362199"/>
                </a:lnTo>
                <a:lnTo>
                  <a:pt x="12217" y="2324099"/>
                </a:lnTo>
                <a:lnTo>
                  <a:pt x="7639" y="2273299"/>
                </a:lnTo>
                <a:lnTo>
                  <a:pt x="4137" y="2222499"/>
                </a:lnTo>
                <a:lnTo>
                  <a:pt x="1702" y="2184399"/>
                </a:lnTo>
                <a:lnTo>
                  <a:pt x="325" y="2133599"/>
                </a:lnTo>
                <a:lnTo>
                  <a:pt x="0" y="2095499"/>
                </a:lnTo>
                <a:lnTo>
                  <a:pt x="715" y="2044699"/>
                </a:lnTo>
                <a:lnTo>
                  <a:pt x="2465" y="1993899"/>
                </a:lnTo>
                <a:lnTo>
                  <a:pt x="5239" y="1955799"/>
                </a:lnTo>
                <a:lnTo>
                  <a:pt x="9029" y="1904999"/>
                </a:lnTo>
                <a:lnTo>
                  <a:pt x="13827" y="1854199"/>
                </a:lnTo>
                <a:lnTo>
                  <a:pt x="19625" y="1816099"/>
                </a:lnTo>
                <a:lnTo>
                  <a:pt x="26413" y="1765299"/>
                </a:lnTo>
                <a:lnTo>
                  <a:pt x="34184" y="1727199"/>
                </a:lnTo>
                <a:lnTo>
                  <a:pt x="42928" y="1676399"/>
                </a:lnTo>
                <a:lnTo>
                  <a:pt x="52638" y="1638299"/>
                </a:lnTo>
                <a:lnTo>
                  <a:pt x="63304" y="1587499"/>
                </a:lnTo>
                <a:lnTo>
                  <a:pt x="74919" y="1549399"/>
                </a:lnTo>
                <a:lnTo>
                  <a:pt x="87474" y="1498599"/>
                </a:lnTo>
                <a:lnTo>
                  <a:pt x="100960" y="1460499"/>
                </a:lnTo>
                <a:lnTo>
                  <a:pt x="115369" y="1409699"/>
                </a:lnTo>
                <a:lnTo>
                  <a:pt x="130692" y="1371599"/>
                </a:lnTo>
                <a:lnTo>
                  <a:pt x="146921" y="1333499"/>
                </a:lnTo>
                <a:lnTo>
                  <a:pt x="164047" y="1282699"/>
                </a:lnTo>
                <a:lnTo>
                  <a:pt x="182062" y="1244599"/>
                </a:lnTo>
                <a:lnTo>
                  <a:pt x="200957" y="1206499"/>
                </a:lnTo>
                <a:lnTo>
                  <a:pt x="220724" y="1155699"/>
                </a:lnTo>
                <a:lnTo>
                  <a:pt x="241354" y="1117599"/>
                </a:lnTo>
                <a:lnTo>
                  <a:pt x="262839" y="1079499"/>
                </a:lnTo>
                <a:lnTo>
                  <a:pt x="285170" y="1041399"/>
                </a:lnTo>
                <a:lnTo>
                  <a:pt x="308339" y="1003299"/>
                </a:lnTo>
                <a:lnTo>
                  <a:pt x="332338" y="965199"/>
                </a:lnTo>
                <a:lnTo>
                  <a:pt x="357157" y="927099"/>
                </a:lnTo>
                <a:lnTo>
                  <a:pt x="382788" y="888999"/>
                </a:lnTo>
                <a:lnTo>
                  <a:pt x="409223" y="850899"/>
                </a:lnTo>
                <a:lnTo>
                  <a:pt x="436454" y="812799"/>
                </a:lnTo>
                <a:lnTo>
                  <a:pt x="464471" y="774699"/>
                </a:lnTo>
                <a:lnTo>
                  <a:pt x="493266" y="736599"/>
                </a:lnTo>
                <a:lnTo>
                  <a:pt x="522832" y="698499"/>
                </a:lnTo>
                <a:lnTo>
                  <a:pt x="553158" y="673099"/>
                </a:lnTo>
                <a:lnTo>
                  <a:pt x="584237" y="634999"/>
                </a:lnTo>
                <a:lnTo>
                  <a:pt x="616061" y="596899"/>
                </a:lnTo>
                <a:lnTo>
                  <a:pt x="648620" y="571499"/>
                </a:lnTo>
                <a:lnTo>
                  <a:pt x="681906" y="533399"/>
                </a:lnTo>
                <a:lnTo>
                  <a:pt x="715911" y="507999"/>
                </a:lnTo>
                <a:lnTo>
                  <a:pt x="750626" y="482599"/>
                </a:lnTo>
                <a:lnTo>
                  <a:pt x="786044" y="444499"/>
                </a:lnTo>
                <a:lnTo>
                  <a:pt x="822154" y="419099"/>
                </a:lnTo>
                <a:lnTo>
                  <a:pt x="858949" y="393699"/>
                </a:lnTo>
                <a:lnTo>
                  <a:pt x="896420" y="368299"/>
                </a:lnTo>
                <a:lnTo>
                  <a:pt x="934559" y="342899"/>
                </a:lnTo>
                <a:lnTo>
                  <a:pt x="973357" y="317499"/>
                </a:lnTo>
                <a:lnTo>
                  <a:pt x="1012806" y="292099"/>
                </a:lnTo>
                <a:lnTo>
                  <a:pt x="1052897" y="266699"/>
                </a:lnTo>
                <a:lnTo>
                  <a:pt x="1134972" y="215899"/>
                </a:lnTo>
                <a:lnTo>
                  <a:pt x="1176939" y="203199"/>
                </a:lnTo>
                <a:lnTo>
                  <a:pt x="1219514" y="177799"/>
                </a:lnTo>
                <a:lnTo>
                  <a:pt x="1262689" y="165099"/>
                </a:lnTo>
                <a:lnTo>
                  <a:pt x="1306455" y="139699"/>
                </a:lnTo>
                <a:lnTo>
                  <a:pt x="1399489" y="114299"/>
                </a:lnTo>
                <a:lnTo>
                  <a:pt x="1446264" y="88899"/>
                </a:lnTo>
                <a:lnTo>
                  <a:pt x="1634678" y="38099"/>
                </a:lnTo>
                <a:lnTo>
                  <a:pt x="2528622" y="38099"/>
                </a:lnTo>
                <a:lnTo>
                  <a:pt x="2754045" y="101599"/>
                </a:lnTo>
                <a:lnTo>
                  <a:pt x="2798213" y="126999"/>
                </a:lnTo>
                <a:lnTo>
                  <a:pt x="2885494" y="152399"/>
                </a:lnTo>
                <a:lnTo>
                  <a:pt x="2928573" y="177799"/>
                </a:lnTo>
                <a:lnTo>
                  <a:pt x="2971256" y="190499"/>
                </a:lnTo>
                <a:lnTo>
                  <a:pt x="3055364" y="241299"/>
                </a:lnTo>
                <a:lnTo>
                  <a:pt x="3096755" y="253999"/>
                </a:lnTo>
                <a:lnTo>
                  <a:pt x="3178124" y="304799"/>
                </a:lnTo>
                <a:lnTo>
                  <a:pt x="3257498" y="355599"/>
                </a:lnTo>
                <a:lnTo>
                  <a:pt x="3296395" y="380999"/>
                </a:lnTo>
                <a:lnTo>
                  <a:pt x="3334741" y="419099"/>
                </a:lnTo>
                <a:lnTo>
                  <a:pt x="3372519" y="444499"/>
                </a:lnTo>
                <a:lnTo>
                  <a:pt x="3409714" y="469899"/>
                </a:lnTo>
                <a:lnTo>
                  <a:pt x="3446308" y="507999"/>
                </a:lnTo>
                <a:lnTo>
                  <a:pt x="3482283" y="533399"/>
                </a:lnTo>
                <a:lnTo>
                  <a:pt x="3517623" y="571499"/>
                </a:lnTo>
                <a:lnTo>
                  <a:pt x="3552311" y="609599"/>
                </a:lnTo>
                <a:lnTo>
                  <a:pt x="3586330" y="634999"/>
                </a:lnTo>
                <a:lnTo>
                  <a:pt x="3619662" y="673099"/>
                </a:lnTo>
                <a:lnTo>
                  <a:pt x="3652290" y="711199"/>
                </a:lnTo>
                <a:lnTo>
                  <a:pt x="3679888" y="749299"/>
                </a:lnTo>
                <a:lnTo>
                  <a:pt x="3707699" y="774699"/>
                </a:lnTo>
                <a:lnTo>
                  <a:pt x="3763707" y="850899"/>
                </a:lnTo>
                <a:lnTo>
                  <a:pt x="3791775" y="876299"/>
                </a:lnTo>
                <a:lnTo>
                  <a:pt x="3847719" y="952499"/>
                </a:lnTo>
                <a:lnTo>
                  <a:pt x="3875467" y="1003299"/>
                </a:lnTo>
                <a:lnTo>
                  <a:pt x="3902981" y="1041399"/>
                </a:lnTo>
                <a:lnTo>
                  <a:pt x="3930196" y="1079499"/>
                </a:lnTo>
                <a:lnTo>
                  <a:pt x="3957049" y="1117599"/>
                </a:lnTo>
                <a:lnTo>
                  <a:pt x="3983475" y="1168399"/>
                </a:lnTo>
                <a:lnTo>
                  <a:pt x="4009410" y="1206499"/>
                </a:lnTo>
                <a:lnTo>
                  <a:pt x="4034791" y="1257299"/>
                </a:lnTo>
                <a:lnTo>
                  <a:pt x="4059553" y="1295399"/>
                </a:lnTo>
                <a:lnTo>
                  <a:pt x="4083632" y="1346199"/>
                </a:lnTo>
                <a:lnTo>
                  <a:pt x="4106965" y="1384299"/>
                </a:lnTo>
                <a:lnTo>
                  <a:pt x="4129487" y="1435099"/>
                </a:lnTo>
                <a:lnTo>
                  <a:pt x="4151134" y="1485899"/>
                </a:lnTo>
                <a:lnTo>
                  <a:pt x="4171842" y="1523999"/>
                </a:lnTo>
                <a:lnTo>
                  <a:pt x="4191548" y="1574799"/>
                </a:lnTo>
                <a:lnTo>
                  <a:pt x="4210187" y="1625599"/>
                </a:lnTo>
                <a:lnTo>
                  <a:pt x="4227695" y="1676399"/>
                </a:lnTo>
                <a:lnTo>
                  <a:pt x="4244009" y="1714499"/>
                </a:lnTo>
                <a:lnTo>
                  <a:pt x="4259063" y="1765299"/>
                </a:lnTo>
                <a:lnTo>
                  <a:pt x="4272795" y="1816099"/>
                </a:lnTo>
                <a:lnTo>
                  <a:pt x="4285140" y="1866899"/>
                </a:lnTo>
                <a:lnTo>
                  <a:pt x="4296034" y="1917699"/>
                </a:lnTo>
                <a:lnTo>
                  <a:pt x="4305413" y="1955799"/>
                </a:lnTo>
                <a:lnTo>
                  <a:pt x="4313213" y="2006599"/>
                </a:lnTo>
                <a:lnTo>
                  <a:pt x="4319370" y="2057399"/>
                </a:lnTo>
                <a:lnTo>
                  <a:pt x="4323821" y="2095499"/>
                </a:lnTo>
                <a:lnTo>
                  <a:pt x="4326500" y="2146299"/>
                </a:lnTo>
                <a:lnTo>
                  <a:pt x="4327344" y="2197099"/>
                </a:lnTo>
                <a:lnTo>
                  <a:pt x="4326290" y="2235199"/>
                </a:lnTo>
                <a:lnTo>
                  <a:pt x="4323272" y="2285999"/>
                </a:lnTo>
                <a:lnTo>
                  <a:pt x="4318228" y="2336799"/>
                </a:lnTo>
                <a:lnTo>
                  <a:pt x="4311092" y="2374899"/>
                </a:lnTo>
                <a:lnTo>
                  <a:pt x="4301801" y="2412999"/>
                </a:lnTo>
                <a:lnTo>
                  <a:pt x="4290292" y="2463799"/>
                </a:lnTo>
                <a:lnTo>
                  <a:pt x="4140677" y="2857499"/>
                </a:lnTo>
                <a:lnTo>
                  <a:pt x="4115183" y="2908299"/>
                </a:lnTo>
                <a:lnTo>
                  <a:pt x="4089383" y="2959099"/>
                </a:lnTo>
                <a:lnTo>
                  <a:pt x="4063253" y="3009899"/>
                </a:lnTo>
                <a:lnTo>
                  <a:pt x="4036769" y="3047999"/>
                </a:lnTo>
                <a:lnTo>
                  <a:pt x="4009909" y="3098799"/>
                </a:lnTo>
                <a:lnTo>
                  <a:pt x="3982648" y="3136899"/>
                </a:lnTo>
                <a:lnTo>
                  <a:pt x="3954963" y="3174999"/>
                </a:lnTo>
                <a:lnTo>
                  <a:pt x="3926830" y="3213099"/>
                </a:lnTo>
                <a:lnTo>
                  <a:pt x="3898227" y="3251199"/>
                </a:lnTo>
                <a:lnTo>
                  <a:pt x="3869128" y="3289299"/>
                </a:lnTo>
                <a:lnTo>
                  <a:pt x="3839512" y="3327399"/>
                </a:lnTo>
                <a:lnTo>
                  <a:pt x="3809354" y="3365499"/>
                </a:lnTo>
                <a:lnTo>
                  <a:pt x="3778631" y="3390899"/>
                </a:lnTo>
                <a:lnTo>
                  <a:pt x="3747319" y="3428999"/>
                </a:lnTo>
                <a:lnTo>
                  <a:pt x="3715394" y="3454399"/>
                </a:lnTo>
                <a:lnTo>
                  <a:pt x="3682834" y="3479799"/>
                </a:lnTo>
                <a:lnTo>
                  <a:pt x="3649614" y="3517899"/>
                </a:lnTo>
                <a:lnTo>
                  <a:pt x="3615711" y="3543299"/>
                </a:lnTo>
                <a:lnTo>
                  <a:pt x="3581102" y="3568699"/>
                </a:lnTo>
                <a:lnTo>
                  <a:pt x="3545763" y="3594099"/>
                </a:lnTo>
                <a:lnTo>
                  <a:pt x="3509670" y="3619499"/>
                </a:lnTo>
                <a:lnTo>
                  <a:pt x="3472800" y="3644899"/>
                </a:lnTo>
                <a:lnTo>
                  <a:pt x="3435130" y="3670299"/>
                </a:lnTo>
                <a:lnTo>
                  <a:pt x="3396635" y="3695699"/>
                </a:lnTo>
                <a:lnTo>
                  <a:pt x="3357293" y="3721099"/>
                </a:lnTo>
                <a:lnTo>
                  <a:pt x="3317079" y="3733799"/>
                </a:lnTo>
                <a:lnTo>
                  <a:pt x="3275970" y="3759199"/>
                </a:lnTo>
                <a:lnTo>
                  <a:pt x="3233943" y="3784599"/>
                </a:lnTo>
                <a:lnTo>
                  <a:pt x="3190974" y="3809999"/>
                </a:lnTo>
                <a:lnTo>
                  <a:pt x="3147040" y="3822699"/>
                </a:lnTo>
                <a:lnTo>
                  <a:pt x="3102117" y="3848099"/>
                </a:lnTo>
                <a:lnTo>
                  <a:pt x="3056181" y="3873499"/>
                </a:lnTo>
                <a:lnTo>
                  <a:pt x="3009209" y="3898899"/>
                </a:lnTo>
                <a:lnTo>
                  <a:pt x="2961177" y="3911599"/>
                </a:lnTo>
                <a:lnTo>
                  <a:pt x="2912063" y="3936999"/>
                </a:lnTo>
                <a:lnTo>
                  <a:pt x="2861841" y="3962399"/>
                </a:lnTo>
                <a:lnTo>
                  <a:pt x="2810489" y="3987799"/>
                </a:lnTo>
                <a:lnTo>
                  <a:pt x="2757984" y="4013199"/>
                </a:lnTo>
                <a:lnTo>
                  <a:pt x="2643510" y="4051299"/>
                </a:lnTo>
                <a:lnTo>
                  <a:pt x="2603965" y="4063999"/>
                </a:lnTo>
                <a:lnTo>
                  <a:pt x="2563780" y="4063999"/>
                </a:lnTo>
                <a:lnTo>
                  <a:pt x="2481617" y="4089399"/>
                </a:lnTo>
                <a:close/>
              </a:path>
              <a:path w="4327525" h="4102100">
                <a:moveTo>
                  <a:pt x="2397276" y="4102099"/>
                </a:moveTo>
                <a:lnTo>
                  <a:pt x="2043244" y="4102099"/>
                </a:lnTo>
                <a:lnTo>
                  <a:pt x="1997642" y="4089399"/>
                </a:lnTo>
                <a:lnTo>
                  <a:pt x="2439703" y="4089399"/>
                </a:lnTo>
                <a:lnTo>
                  <a:pt x="2397276" y="4102099"/>
                </a:lnTo>
                <a:close/>
              </a:path>
            </a:pathLst>
          </a:custGeom>
          <a:solidFill>
            <a:srgbClr val="2DE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69912" y="4640850"/>
            <a:ext cx="1736089" cy="986155"/>
          </a:xfrm>
          <a:custGeom>
            <a:avLst/>
            <a:gdLst/>
            <a:ahLst/>
            <a:cxnLst/>
            <a:rect l="l" t="t" r="r" b="b"/>
            <a:pathLst>
              <a:path w="1736090" h="986154">
                <a:moveTo>
                  <a:pt x="0" y="985803"/>
                </a:moveTo>
                <a:lnTo>
                  <a:pt x="0" y="0"/>
                </a:lnTo>
                <a:lnTo>
                  <a:pt x="1735999" y="579101"/>
                </a:lnTo>
                <a:lnTo>
                  <a:pt x="0" y="985803"/>
                </a:lnTo>
                <a:close/>
              </a:path>
            </a:pathLst>
          </a:custGeom>
          <a:solidFill>
            <a:srgbClr val="2DE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1746" y="4613620"/>
            <a:ext cx="1791970" cy="1040765"/>
          </a:xfrm>
          <a:custGeom>
            <a:avLst/>
            <a:gdLst/>
            <a:ahLst/>
            <a:cxnLst/>
            <a:rect l="l" t="t" r="r" b="b"/>
            <a:pathLst>
              <a:path w="1791970" h="1040764">
                <a:moveTo>
                  <a:pt x="25203" y="1041"/>
                </a:moveTo>
                <a:lnTo>
                  <a:pt x="28165" y="0"/>
                </a:lnTo>
                <a:lnTo>
                  <a:pt x="29880" y="602"/>
                </a:lnTo>
                <a:lnTo>
                  <a:pt x="25203" y="1041"/>
                </a:lnTo>
                <a:close/>
              </a:path>
              <a:path w="1791970" h="1040764">
                <a:moveTo>
                  <a:pt x="1660909" y="601574"/>
                </a:moveTo>
                <a:lnTo>
                  <a:pt x="56330" y="66281"/>
                </a:lnTo>
                <a:lnTo>
                  <a:pt x="56330" y="27229"/>
                </a:lnTo>
                <a:lnTo>
                  <a:pt x="47529" y="6807"/>
                </a:lnTo>
                <a:lnTo>
                  <a:pt x="29880" y="602"/>
                </a:lnTo>
                <a:lnTo>
                  <a:pt x="35713" y="56"/>
                </a:lnTo>
                <a:lnTo>
                  <a:pt x="1771600" y="579157"/>
                </a:lnTo>
                <a:lnTo>
                  <a:pt x="1756616" y="579157"/>
                </a:lnTo>
                <a:lnTo>
                  <a:pt x="1660909" y="601574"/>
                </a:lnTo>
                <a:close/>
              </a:path>
              <a:path w="1791970" h="1040764">
                <a:moveTo>
                  <a:pt x="56330" y="66281"/>
                </a:moveTo>
                <a:lnTo>
                  <a:pt x="20729" y="54403"/>
                </a:lnTo>
                <a:lnTo>
                  <a:pt x="3758" y="39489"/>
                </a:lnTo>
                <a:lnTo>
                  <a:pt x="25203" y="1041"/>
                </a:lnTo>
                <a:lnTo>
                  <a:pt x="29880" y="602"/>
                </a:lnTo>
                <a:lnTo>
                  <a:pt x="47529" y="6807"/>
                </a:lnTo>
                <a:lnTo>
                  <a:pt x="56330" y="27229"/>
                </a:lnTo>
                <a:lnTo>
                  <a:pt x="56330" y="66281"/>
                </a:lnTo>
                <a:close/>
              </a:path>
              <a:path w="1791970" h="1040764">
                <a:moveTo>
                  <a:pt x="11283" y="5935"/>
                </a:moveTo>
                <a:lnTo>
                  <a:pt x="13964" y="2094"/>
                </a:lnTo>
                <a:lnTo>
                  <a:pt x="25203" y="1041"/>
                </a:lnTo>
                <a:lnTo>
                  <a:pt x="11283" y="5935"/>
                </a:lnTo>
                <a:close/>
              </a:path>
              <a:path w="1791970" h="1040764">
                <a:moveTo>
                  <a:pt x="5781" y="13815"/>
                </a:moveTo>
                <a:lnTo>
                  <a:pt x="8801" y="6807"/>
                </a:lnTo>
                <a:lnTo>
                  <a:pt x="11283" y="5935"/>
                </a:lnTo>
                <a:lnTo>
                  <a:pt x="5781" y="13815"/>
                </a:lnTo>
                <a:close/>
              </a:path>
              <a:path w="1791970" h="1040764">
                <a:moveTo>
                  <a:pt x="2577" y="21250"/>
                </a:moveTo>
                <a:lnTo>
                  <a:pt x="2408" y="18646"/>
                </a:lnTo>
                <a:lnTo>
                  <a:pt x="5781" y="13815"/>
                </a:lnTo>
                <a:lnTo>
                  <a:pt x="2577" y="21250"/>
                </a:lnTo>
                <a:close/>
              </a:path>
              <a:path w="1791970" h="1040764">
                <a:moveTo>
                  <a:pt x="22623" y="1040321"/>
                </a:moveTo>
                <a:lnTo>
                  <a:pt x="11181" y="1035203"/>
                </a:lnTo>
                <a:lnTo>
                  <a:pt x="3077" y="1025793"/>
                </a:lnTo>
                <a:lnTo>
                  <a:pt x="0" y="1013033"/>
                </a:lnTo>
                <a:lnTo>
                  <a:pt x="0" y="27229"/>
                </a:lnTo>
                <a:lnTo>
                  <a:pt x="2577" y="21250"/>
                </a:lnTo>
                <a:lnTo>
                  <a:pt x="3758" y="39489"/>
                </a:lnTo>
                <a:lnTo>
                  <a:pt x="20730" y="54403"/>
                </a:lnTo>
                <a:lnTo>
                  <a:pt x="56330" y="66281"/>
                </a:lnTo>
                <a:lnTo>
                  <a:pt x="56330" y="977408"/>
                </a:lnTo>
                <a:lnTo>
                  <a:pt x="20729" y="985746"/>
                </a:lnTo>
                <a:lnTo>
                  <a:pt x="56330" y="1013033"/>
                </a:lnTo>
                <a:lnTo>
                  <a:pt x="151717" y="1013033"/>
                </a:lnTo>
                <a:lnTo>
                  <a:pt x="35713" y="1040206"/>
                </a:lnTo>
                <a:lnTo>
                  <a:pt x="22623" y="1040321"/>
                </a:lnTo>
                <a:close/>
              </a:path>
              <a:path w="1791970" h="1040764">
                <a:moveTo>
                  <a:pt x="1756616" y="633505"/>
                </a:moveTo>
                <a:lnTo>
                  <a:pt x="1660909" y="601574"/>
                </a:lnTo>
                <a:lnTo>
                  <a:pt x="1756616" y="579157"/>
                </a:lnTo>
                <a:lnTo>
                  <a:pt x="1756616" y="633505"/>
                </a:lnTo>
                <a:close/>
              </a:path>
              <a:path w="1791970" h="1040764">
                <a:moveTo>
                  <a:pt x="1771600" y="633505"/>
                </a:moveTo>
                <a:lnTo>
                  <a:pt x="1756616" y="633505"/>
                </a:lnTo>
                <a:lnTo>
                  <a:pt x="1756616" y="579157"/>
                </a:lnTo>
                <a:lnTo>
                  <a:pt x="1771600" y="579157"/>
                </a:lnTo>
                <a:lnTo>
                  <a:pt x="1786223" y="590234"/>
                </a:lnTo>
                <a:lnTo>
                  <a:pt x="1791753" y="606965"/>
                </a:lnTo>
                <a:lnTo>
                  <a:pt x="1787206" y="623380"/>
                </a:lnTo>
                <a:lnTo>
                  <a:pt x="1771600" y="633505"/>
                </a:lnTo>
                <a:close/>
              </a:path>
              <a:path w="1791970" h="1040764">
                <a:moveTo>
                  <a:pt x="151717" y="1013033"/>
                </a:moveTo>
                <a:lnTo>
                  <a:pt x="56330" y="1013033"/>
                </a:lnTo>
                <a:lnTo>
                  <a:pt x="56330" y="977408"/>
                </a:lnTo>
                <a:lnTo>
                  <a:pt x="1660909" y="601574"/>
                </a:lnTo>
                <a:lnTo>
                  <a:pt x="1756616" y="633505"/>
                </a:lnTo>
                <a:lnTo>
                  <a:pt x="1771600" y="633505"/>
                </a:lnTo>
                <a:lnTo>
                  <a:pt x="151717" y="1013033"/>
                </a:lnTo>
                <a:close/>
              </a:path>
              <a:path w="1791970" h="1040764">
                <a:moveTo>
                  <a:pt x="56330" y="1013033"/>
                </a:moveTo>
                <a:lnTo>
                  <a:pt x="20729" y="985746"/>
                </a:lnTo>
                <a:lnTo>
                  <a:pt x="56330" y="977408"/>
                </a:lnTo>
                <a:lnTo>
                  <a:pt x="56330" y="1013033"/>
                </a:lnTo>
                <a:close/>
              </a:path>
            </a:pathLst>
          </a:custGeom>
          <a:solidFill>
            <a:srgbClr val="2DE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599308" y="5504879"/>
            <a:ext cx="923925" cy="234315"/>
          </a:xfrm>
          <a:custGeom>
            <a:avLst/>
            <a:gdLst/>
            <a:ahLst/>
            <a:cxnLst/>
            <a:rect l="l" t="t" r="r" b="b"/>
            <a:pathLst>
              <a:path w="923925" h="234314">
                <a:moveTo>
                  <a:pt x="0" y="234189"/>
                </a:moveTo>
                <a:lnTo>
                  <a:pt x="10069" y="230313"/>
                </a:lnTo>
                <a:lnTo>
                  <a:pt x="83144" y="204224"/>
                </a:lnTo>
                <a:lnTo>
                  <a:pt x="191973" y="169047"/>
                </a:lnTo>
                <a:lnTo>
                  <a:pt x="267370" y="146544"/>
                </a:lnTo>
                <a:lnTo>
                  <a:pt x="349153" y="123532"/>
                </a:lnTo>
                <a:lnTo>
                  <a:pt x="456165" y="95276"/>
                </a:lnTo>
                <a:lnTo>
                  <a:pt x="563722" y="69007"/>
                </a:lnTo>
                <a:lnTo>
                  <a:pt x="646621" y="50349"/>
                </a:lnTo>
                <a:lnTo>
                  <a:pt x="741650" y="30584"/>
                </a:lnTo>
                <a:lnTo>
                  <a:pt x="807527" y="18197"/>
                </a:lnTo>
                <a:lnTo>
                  <a:pt x="861277" y="9096"/>
                </a:lnTo>
                <a:lnTo>
                  <a:pt x="899941" y="3187"/>
                </a:lnTo>
                <a:lnTo>
                  <a:pt x="923372" y="0"/>
                </a:lnTo>
                <a:lnTo>
                  <a:pt x="913317" y="3918"/>
                </a:lnTo>
                <a:lnTo>
                  <a:pt x="864403" y="21713"/>
                </a:lnTo>
                <a:lnTo>
                  <a:pt x="812836" y="39278"/>
                </a:lnTo>
                <a:lnTo>
                  <a:pt x="749071" y="59801"/>
                </a:lnTo>
                <a:lnTo>
                  <a:pt x="656067" y="87757"/>
                </a:lnTo>
                <a:lnTo>
                  <a:pt x="574314" y="110817"/>
                </a:lnTo>
                <a:lnTo>
                  <a:pt x="467207" y="138912"/>
                </a:lnTo>
                <a:lnTo>
                  <a:pt x="359652" y="165166"/>
                </a:lnTo>
                <a:lnTo>
                  <a:pt x="276846" y="183886"/>
                </a:lnTo>
                <a:lnTo>
                  <a:pt x="199756" y="200022"/>
                </a:lnTo>
                <a:lnTo>
                  <a:pt x="115911" y="215944"/>
                </a:lnTo>
                <a:lnTo>
                  <a:pt x="40783" y="228438"/>
                </a:lnTo>
                <a:lnTo>
                  <a:pt x="0" y="234189"/>
                </a:lnTo>
                <a:close/>
              </a:path>
            </a:pathLst>
          </a:custGeom>
          <a:solidFill>
            <a:srgbClr val="2DE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66207" y="4515580"/>
            <a:ext cx="614045" cy="1457960"/>
          </a:xfrm>
          <a:custGeom>
            <a:avLst/>
            <a:gdLst/>
            <a:ahLst/>
            <a:cxnLst/>
            <a:rect l="l" t="t" r="r" b="b"/>
            <a:pathLst>
              <a:path w="614044" h="1457960">
                <a:moveTo>
                  <a:pt x="613526" y="1457563"/>
                </a:moveTo>
                <a:lnTo>
                  <a:pt x="552002" y="1421820"/>
                </a:lnTo>
                <a:lnTo>
                  <a:pt x="503516" y="1388206"/>
                </a:lnTo>
                <a:lnTo>
                  <a:pt x="440599" y="1338372"/>
                </a:lnTo>
                <a:lnTo>
                  <a:pt x="382784" y="1283923"/>
                </a:lnTo>
                <a:lnTo>
                  <a:pt x="350826" y="1249354"/>
                </a:lnTo>
                <a:lnTo>
                  <a:pt x="308208" y="1198389"/>
                </a:lnTo>
                <a:lnTo>
                  <a:pt x="276725" y="1156624"/>
                </a:lnTo>
                <a:lnTo>
                  <a:pt x="266371" y="1142162"/>
                </a:lnTo>
                <a:lnTo>
                  <a:pt x="217014" y="1065068"/>
                </a:lnTo>
                <a:lnTo>
                  <a:pt x="189474" y="1015527"/>
                </a:lnTo>
                <a:lnTo>
                  <a:pt x="163804" y="964041"/>
                </a:lnTo>
                <a:lnTo>
                  <a:pt x="147579" y="928809"/>
                </a:lnTo>
                <a:lnTo>
                  <a:pt x="132313" y="892922"/>
                </a:lnTo>
                <a:lnTo>
                  <a:pt x="117830" y="856570"/>
                </a:lnTo>
                <a:lnTo>
                  <a:pt x="103953" y="819942"/>
                </a:lnTo>
                <a:lnTo>
                  <a:pt x="91726" y="782760"/>
                </a:lnTo>
                <a:lnTo>
                  <a:pt x="80073" y="745483"/>
                </a:lnTo>
                <a:lnTo>
                  <a:pt x="69203" y="708142"/>
                </a:lnTo>
                <a:lnTo>
                  <a:pt x="59328" y="670770"/>
                </a:lnTo>
                <a:lnTo>
                  <a:pt x="50042" y="633561"/>
                </a:lnTo>
                <a:lnTo>
                  <a:pt x="38315" y="578056"/>
                </a:lnTo>
                <a:lnTo>
                  <a:pt x="31588" y="541493"/>
                </a:lnTo>
                <a:lnTo>
                  <a:pt x="28258" y="523401"/>
                </a:lnTo>
                <a:lnTo>
                  <a:pt x="17553" y="452324"/>
                </a:lnTo>
                <a:lnTo>
                  <a:pt x="9819" y="384038"/>
                </a:lnTo>
                <a:lnTo>
                  <a:pt x="4367" y="319233"/>
                </a:lnTo>
                <a:lnTo>
                  <a:pt x="1325" y="258656"/>
                </a:lnTo>
                <a:lnTo>
                  <a:pt x="27" y="202857"/>
                </a:lnTo>
                <a:lnTo>
                  <a:pt x="0" y="176144"/>
                </a:lnTo>
                <a:lnTo>
                  <a:pt x="324" y="151992"/>
                </a:lnTo>
                <a:lnTo>
                  <a:pt x="1564" y="108201"/>
                </a:lnTo>
                <a:lnTo>
                  <a:pt x="5896" y="40670"/>
                </a:lnTo>
                <a:lnTo>
                  <a:pt x="10259" y="0"/>
                </a:lnTo>
                <a:lnTo>
                  <a:pt x="10523" y="18492"/>
                </a:lnTo>
                <a:lnTo>
                  <a:pt x="10782" y="28602"/>
                </a:lnTo>
                <a:lnTo>
                  <a:pt x="11244" y="40774"/>
                </a:lnTo>
                <a:lnTo>
                  <a:pt x="11829" y="54913"/>
                </a:lnTo>
                <a:lnTo>
                  <a:pt x="12459" y="70922"/>
                </a:lnTo>
                <a:lnTo>
                  <a:pt x="15851" y="129587"/>
                </a:lnTo>
                <a:lnTo>
                  <a:pt x="19383" y="176982"/>
                </a:lnTo>
                <a:lnTo>
                  <a:pt x="24165" y="228592"/>
                </a:lnTo>
                <a:lnTo>
                  <a:pt x="28673" y="271260"/>
                </a:lnTo>
                <a:lnTo>
                  <a:pt x="30349" y="286055"/>
                </a:lnTo>
                <a:lnTo>
                  <a:pt x="32156" y="301104"/>
                </a:lnTo>
                <a:lnTo>
                  <a:pt x="34244" y="316386"/>
                </a:lnTo>
                <a:lnTo>
                  <a:pt x="38292" y="347619"/>
                </a:lnTo>
                <a:lnTo>
                  <a:pt x="48205" y="412947"/>
                </a:lnTo>
                <a:lnTo>
                  <a:pt x="60441" y="481138"/>
                </a:lnTo>
                <a:lnTo>
                  <a:pt x="74763" y="551583"/>
                </a:lnTo>
                <a:lnTo>
                  <a:pt x="91799" y="623435"/>
                </a:lnTo>
                <a:lnTo>
                  <a:pt x="111380" y="696143"/>
                </a:lnTo>
                <a:lnTo>
                  <a:pt x="134102" y="768777"/>
                </a:lnTo>
                <a:lnTo>
                  <a:pt x="146376" y="804947"/>
                </a:lnTo>
                <a:lnTo>
                  <a:pt x="159598" y="840726"/>
                </a:lnTo>
                <a:lnTo>
                  <a:pt x="187808" y="911229"/>
                </a:lnTo>
                <a:lnTo>
                  <a:pt x="211134" y="962514"/>
                </a:lnTo>
                <a:lnTo>
                  <a:pt x="252480" y="1044886"/>
                </a:lnTo>
                <a:lnTo>
                  <a:pt x="274993" y="1083730"/>
                </a:lnTo>
                <a:lnTo>
                  <a:pt x="279382" y="1091453"/>
                </a:lnTo>
                <a:lnTo>
                  <a:pt x="283854" y="1099092"/>
                </a:lnTo>
                <a:lnTo>
                  <a:pt x="288566" y="1106562"/>
                </a:lnTo>
                <a:lnTo>
                  <a:pt x="307357" y="1135652"/>
                </a:lnTo>
                <a:lnTo>
                  <a:pt x="316532" y="1150090"/>
                </a:lnTo>
                <a:lnTo>
                  <a:pt x="326085" y="1164052"/>
                </a:lnTo>
                <a:lnTo>
                  <a:pt x="335802" y="1177655"/>
                </a:lnTo>
                <a:lnTo>
                  <a:pt x="350257" y="1197589"/>
                </a:lnTo>
                <a:lnTo>
                  <a:pt x="354950" y="1204206"/>
                </a:lnTo>
                <a:lnTo>
                  <a:pt x="359699" y="1210739"/>
                </a:lnTo>
                <a:lnTo>
                  <a:pt x="364657" y="1217060"/>
                </a:lnTo>
                <a:lnTo>
                  <a:pt x="384418" y="1241302"/>
                </a:lnTo>
                <a:lnTo>
                  <a:pt x="403390" y="1265093"/>
                </a:lnTo>
                <a:lnTo>
                  <a:pt x="441954" y="1307506"/>
                </a:lnTo>
                <a:lnTo>
                  <a:pt x="496110" y="1361385"/>
                </a:lnTo>
                <a:lnTo>
                  <a:pt x="521217" y="1383408"/>
                </a:lnTo>
                <a:lnTo>
                  <a:pt x="550581" y="1408944"/>
                </a:lnTo>
                <a:lnTo>
                  <a:pt x="557240" y="1414491"/>
                </a:lnTo>
                <a:lnTo>
                  <a:pt x="598831" y="1446175"/>
                </a:lnTo>
                <a:lnTo>
                  <a:pt x="613526" y="1457563"/>
                </a:lnTo>
                <a:close/>
              </a:path>
            </a:pathLst>
          </a:custGeom>
          <a:solidFill>
            <a:srgbClr val="2DEC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158932" y="2738767"/>
            <a:ext cx="911225" cy="643255"/>
          </a:xfrm>
          <a:custGeom>
            <a:avLst/>
            <a:gdLst/>
            <a:ahLst/>
            <a:cxnLst/>
            <a:rect l="l" t="t" r="r" b="b"/>
            <a:pathLst>
              <a:path w="911225" h="643254">
                <a:moveTo>
                  <a:pt x="911093" y="643224"/>
                </a:moveTo>
                <a:lnTo>
                  <a:pt x="909021" y="640625"/>
                </a:lnTo>
                <a:lnTo>
                  <a:pt x="903051" y="633038"/>
                </a:lnTo>
                <a:lnTo>
                  <a:pt x="893554" y="620777"/>
                </a:lnTo>
                <a:lnTo>
                  <a:pt x="880899" y="604155"/>
                </a:lnTo>
                <a:lnTo>
                  <a:pt x="873314" y="594424"/>
                </a:lnTo>
                <a:lnTo>
                  <a:pt x="855440" y="572581"/>
                </a:lnTo>
                <a:lnTo>
                  <a:pt x="845636" y="560294"/>
                </a:lnTo>
                <a:lnTo>
                  <a:pt x="840420" y="553849"/>
                </a:lnTo>
                <a:lnTo>
                  <a:pt x="834835" y="547398"/>
                </a:lnTo>
                <a:lnTo>
                  <a:pt x="829017" y="540832"/>
                </a:lnTo>
                <a:lnTo>
                  <a:pt x="817073" y="527090"/>
                </a:lnTo>
                <a:lnTo>
                  <a:pt x="769928" y="474894"/>
                </a:lnTo>
                <a:lnTo>
                  <a:pt x="738946" y="443222"/>
                </a:lnTo>
                <a:lnTo>
                  <a:pt x="705373" y="410790"/>
                </a:lnTo>
                <a:lnTo>
                  <a:pt x="669434" y="377859"/>
                </a:lnTo>
                <a:lnTo>
                  <a:pt x="631326" y="345080"/>
                </a:lnTo>
                <a:lnTo>
                  <a:pt x="591359" y="312631"/>
                </a:lnTo>
                <a:lnTo>
                  <a:pt x="560149" y="288787"/>
                </a:lnTo>
                <a:lnTo>
                  <a:pt x="549675" y="280880"/>
                </a:lnTo>
                <a:lnTo>
                  <a:pt x="506638" y="250357"/>
                </a:lnTo>
                <a:lnTo>
                  <a:pt x="462869" y="220927"/>
                </a:lnTo>
                <a:lnTo>
                  <a:pt x="418424" y="193180"/>
                </a:lnTo>
                <a:lnTo>
                  <a:pt x="373993" y="166911"/>
                </a:lnTo>
                <a:lnTo>
                  <a:pt x="329985" y="142351"/>
                </a:lnTo>
                <a:lnTo>
                  <a:pt x="286667" y="119827"/>
                </a:lnTo>
                <a:lnTo>
                  <a:pt x="244700" y="99020"/>
                </a:lnTo>
                <a:lnTo>
                  <a:pt x="204564" y="80273"/>
                </a:lnTo>
                <a:lnTo>
                  <a:pt x="166626" y="63344"/>
                </a:lnTo>
                <a:lnTo>
                  <a:pt x="114883" y="41864"/>
                </a:lnTo>
                <a:lnTo>
                  <a:pt x="58252" y="20056"/>
                </a:lnTo>
                <a:lnTo>
                  <a:pt x="12280" y="3878"/>
                </a:lnTo>
                <a:lnTo>
                  <a:pt x="0" y="0"/>
                </a:lnTo>
                <a:lnTo>
                  <a:pt x="12843" y="1544"/>
                </a:lnTo>
                <a:lnTo>
                  <a:pt x="74495" y="12374"/>
                </a:lnTo>
                <a:lnTo>
                  <a:pt x="138328" y="28159"/>
                </a:lnTo>
                <a:lnTo>
                  <a:pt x="175526" y="39204"/>
                </a:lnTo>
                <a:lnTo>
                  <a:pt x="215662" y="52465"/>
                </a:lnTo>
                <a:lnTo>
                  <a:pt x="279946" y="76978"/>
                </a:lnTo>
                <a:lnTo>
                  <a:pt x="324947" y="96345"/>
                </a:lnTo>
                <a:lnTo>
                  <a:pt x="382434" y="124150"/>
                </a:lnTo>
                <a:lnTo>
                  <a:pt x="417410" y="142441"/>
                </a:lnTo>
                <a:lnTo>
                  <a:pt x="463659" y="169390"/>
                </a:lnTo>
                <a:lnTo>
                  <a:pt x="509502" y="198279"/>
                </a:lnTo>
                <a:lnTo>
                  <a:pt x="554315" y="229164"/>
                </a:lnTo>
                <a:lnTo>
                  <a:pt x="597549" y="261853"/>
                </a:lnTo>
                <a:lnTo>
                  <a:pt x="639043" y="295771"/>
                </a:lnTo>
                <a:lnTo>
                  <a:pt x="677982" y="331003"/>
                </a:lnTo>
                <a:lnTo>
                  <a:pt x="714506" y="366621"/>
                </a:lnTo>
                <a:lnTo>
                  <a:pt x="747994" y="402537"/>
                </a:lnTo>
                <a:lnTo>
                  <a:pt x="771060" y="429206"/>
                </a:lnTo>
                <a:lnTo>
                  <a:pt x="785688" y="446551"/>
                </a:lnTo>
                <a:lnTo>
                  <a:pt x="792685" y="455117"/>
                </a:lnTo>
                <a:lnTo>
                  <a:pt x="811935" y="480772"/>
                </a:lnTo>
                <a:lnTo>
                  <a:pt x="818147" y="488988"/>
                </a:lnTo>
                <a:lnTo>
                  <a:pt x="840482" y="520812"/>
                </a:lnTo>
                <a:lnTo>
                  <a:pt x="867867" y="563815"/>
                </a:lnTo>
                <a:lnTo>
                  <a:pt x="888447" y="599228"/>
                </a:lnTo>
                <a:lnTo>
                  <a:pt x="905262" y="631682"/>
                </a:lnTo>
                <a:lnTo>
                  <a:pt x="911093" y="64322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853082" y="699769"/>
            <a:ext cx="11948518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200" dirty="0">
                <a:latin typeface="Arial Black"/>
                <a:cs typeface="Arial Black"/>
              </a:rPr>
              <a:t>Decimos buenos días ¿cómo estás?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84231" y="3903808"/>
            <a:ext cx="3832906" cy="1340752"/>
          </a:xfrm>
          <a:prstGeom prst="rect">
            <a:avLst/>
          </a:prstGeom>
        </p:spPr>
        <p:txBody>
          <a:bodyPr vert="horz" wrap="square" lIns="0" tIns="1085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855"/>
              </a:spcBef>
            </a:pPr>
            <a:r>
              <a:rPr lang="es-ES" sz="4000" dirty="0">
                <a:latin typeface="Arial Black"/>
                <a:cs typeface="Arial Black"/>
              </a:rPr>
              <a:t>Buenos días ¿cómo estás?</a:t>
            </a:r>
            <a:endParaRPr sz="4000" dirty="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4311" y="9258300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pc="210" dirty="0"/>
              <a:t>3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11725" y="3140174"/>
            <a:ext cx="5333113" cy="6758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4587" y="342903"/>
            <a:ext cx="9719945" cy="1374775"/>
          </a:xfrm>
          <a:custGeom>
            <a:avLst/>
            <a:gdLst/>
            <a:ahLst/>
            <a:cxnLst/>
            <a:rect l="l" t="t" r="r" b="b"/>
            <a:pathLst>
              <a:path w="9719945" h="1374775">
                <a:moveTo>
                  <a:pt x="0" y="0"/>
                </a:moveTo>
                <a:lnTo>
                  <a:pt x="9719665" y="0"/>
                </a:lnTo>
                <a:lnTo>
                  <a:pt x="9719665" y="1374330"/>
                </a:lnTo>
                <a:lnTo>
                  <a:pt x="0" y="137433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924800" y="3140174"/>
            <a:ext cx="3286523" cy="3930306"/>
          </a:xfrm>
          <a:custGeom>
            <a:avLst/>
            <a:gdLst/>
            <a:ahLst/>
            <a:cxnLst/>
            <a:rect l="l" t="t" r="r" b="b"/>
            <a:pathLst>
              <a:path w="2246629" h="3696970">
                <a:moveTo>
                  <a:pt x="747494" y="3690836"/>
                </a:moveTo>
                <a:lnTo>
                  <a:pt x="697793" y="3695525"/>
                </a:lnTo>
                <a:lnTo>
                  <a:pt x="648746" y="3696935"/>
                </a:lnTo>
                <a:lnTo>
                  <a:pt x="601014" y="3693574"/>
                </a:lnTo>
                <a:lnTo>
                  <a:pt x="555260" y="3683949"/>
                </a:lnTo>
                <a:lnTo>
                  <a:pt x="506884" y="3672159"/>
                </a:lnTo>
                <a:lnTo>
                  <a:pt x="463819" y="3656070"/>
                </a:lnTo>
                <a:lnTo>
                  <a:pt x="425708" y="3635953"/>
                </a:lnTo>
                <a:lnTo>
                  <a:pt x="392197" y="3612079"/>
                </a:lnTo>
                <a:lnTo>
                  <a:pt x="362929" y="3584720"/>
                </a:lnTo>
                <a:lnTo>
                  <a:pt x="337550" y="3554145"/>
                </a:lnTo>
                <a:lnTo>
                  <a:pt x="315702" y="3520627"/>
                </a:lnTo>
                <a:lnTo>
                  <a:pt x="297032" y="3484436"/>
                </a:lnTo>
                <a:lnTo>
                  <a:pt x="281182" y="3445843"/>
                </a:lnTo>
                <a:lnTo>
                  <a:pt x="267799" y="3405120"/>
                </a:lnTo>
                <a:lnTo>
                  <a:pt x="256525" y="3362537"/>
                </a:lnTo>
                <a:lnTo>
                  <a:pt x="247005" y="3318366"/>
                </a:lnTo>
                <a:lnTo>
                  <a:pt x="238885" y="3272877"/>
                </a:lnTo>
                <a:lnTo>
                  <a:pt x="231807" y="3226342"/>
                </a:lnTo>
                <a:lnTo>
                  <a:pt x="225417" y="3179031"/>
                </a:lnTo>
                <a:lnTo>
                  <a:pt x="213277" y="3083167"/>
                </a:lnTo>
                <a:lnTo>
                  <a:pt x="205699" y="3018803"/>
                </a:lnTo>
                <a:lnTo>
                  <a:pt x="198686" y="2961603"/>
                </a:lnTo>
                <a:lnTo>
                  <a:pt x="192184" y="2910772"/>
                </a:lnTo>
                <a:lnTo>
                  <a:pt x="186137" y="2865511"/>
                </a:lnTo>
                <a:lnTo>
                  <a:pt x="180490" y="2825025"/>
                </a:lnTo>
                <a:lnTo>
                  <a:pt x="170175" y="2755189"/>
                </a:lnTo>
                <a:lnTo>
                  <a:pt x="156318" y="2666323"/>
                </a:lnTo>
                <a:lnTo>
                  <a:pt x="151909" y="2637750"/>
                </a:lnTo>
                <a:lnTo>
                  <a:pt x="143074" y="2577398"/>
                </a:lnTo>
                <a:lnTo>
                  <a:pt x="133848" y="2507458"/>
                </a:lnTo>
                <a:lnTo>
                  <a:pt x="128949" y="2466900"/>
                </a:lnTo>
                <a:lnTo>
                  <a:pt x="123788" y="2421555"/>
                </a:lnTo>
                <a:lnTo>
                  <a:pt x="118307" y="2370626"/>
                </a:lnTo>
                <a:lnTo>
                  <a:pt x="112452" y="2313316"/>
                </a:lnTo>
                <a:lnTo>
                  <a:pt x="106167" y="2248828"/>
                </a:lnTo>
                <a:lnTo>
                  <a:pt x="100405" y="2198653"/>
                </a:lnTo>
                <a:lnTo>
                  <a:pt x="82950" y="2048115"/>
                </a:lnTo>
                <a:lnTo>
                  <a:pt x="77149" y="1997916"/>
                </a:lnTo>
                <a:lnTo>
                  <a:pt x="71393" y="1947700"/>
                </a:lnTo>
                <a:lnTo>
                  <a:pt x="65705" y="1897462"/>
                </a:lnTo>
                <a:lnTo>
                  <a:pt x="60108" y="1847197"/>
                </a:lnTo>
                <a:lnTo>
                  <a:pt x="54622" y="1796901"/>
                </a:lnTo>
                <a:lnTo>
                  <a:pt x="49271" y="1746570"/>
                </a:lnTo>
                <a:lnTo>
                  <a:pt x="44076" y="1696198"/>
                </a:lnTo>
                <a:lnTo>
                  <a:pt x="39738" y="1652606"/>
                </a:lnTo>
                <a:lnTo>
                  <a:pt x="34244" y="1595315"/>
                </a:lnTo>
                <a:lnTo>
                  <a:pt x="29651" y="1544794"/>
                </a:lnTo>
                <a:lnTo>
                  <a:pt x="25304" y="1494215"/>
                </a:lnTo>
                <a:lnTo>
                  <a:pt x="21223" y="1443572"/>
                </a:lnTo>
                <a:lnTo>
                  <a:pt x="17433" y="1392862"/>
                </a:lnTo>
                <a:lnTo>
                  <a:pt x="13954" y="1342079"/>
                </a:lnTo>
                <a:lnTo>
                  <a:pt x="10808" y="1291218"/>
                </a:lnTo>
                <a:lnTo>
                  <a:pt x="8019" y="1240276"/>
                </a:lnTo>
                <a:lnTo>
                  <a:pt x="5608" y="1189248"/>
                </a:lnTo>
                <a:lnTo>
                  <a:pt x="3597" y="1138129"/>
                </a:lnTo>
                <a:lnTo>
                  <a:pt x="2008" y="1086914"/>
                </a:lnTo>
                <a:lnTo>
                  <a:pt x="865" y="1035598"/>
                </a:lnTo>
                <a:lnTo>
                  <a:pt x="188" y="984178"/>
                </a:lnTo>
                <a:lnTo>
                  <a:pt x="0" y="932649"/>
                </a:lnTo>
                <a:lnTo>
                  <a:pt x="323" y="881006"/>
                </a:lnTo>
                <a:lnTo>
                  <a:pt x="1179" y="829244"/>
                </a:lnTo>
                <a:lnTo>
                  <a:pt x="2591" y="777358"/>
                </a:lnTo>
                <a:lnTo>
                  <a:pt x="3400" y="722160"/>
                </a:lnTo>
                <a:lnTo>
                  <a:pt x="3825" y="668580"/>
                </a:lnTo>
                <a:lnTo>
                  <a:pt x="4288" y="616681"/>
                </a:lnTo>
                <a:lnTo>
                  <a:pt x="5207" y="566521"/>
                </a:lnTo>
                <a:lnTo>
                  <a:pt x="7005" y="518160"/>
                </a:lnTo>
                <a:lnTo>
                  <a:pt x="10102" y="471659"/>
                </a:lnTo>
                <a:lnTo>
                  <a:pt x="14918" y="427076"/>
                </a:lnTo>
                <a:lnTo>
                  <a:pt x="21875" y="384472"/>
                </a:lnTo>
                <a:lnTo>
                  <a:pt x="31393" y="343907"/>
                </a:lnTo>
                <a:lnTo>
                  <a:pt x="43892" y="305441"/>
                </a:lnTo>
                <a:lnTo>
                  <a:pt x="59793" y="269133"/>
                </a:lnTo>
                <a:lnTo>
                  <a:pt x="79517" y="235043"/>
                </a:lnTo>
                <a:lnTo>
                  <a:pt x="103485" y="203231"/>
                </a:lnTo>
                <a:lnTo>
                  <a:pt x="132118" y="173758"/>
                </a:lnTo>
                <a:lnTo>
                  <a:pt x="165835" y="146682"/>
                </a:lnTo>
                <a:lnTo>
                  <a:pt x="205058" y="122064"/>
                </a:lnTo>
                <a:lnTo>
                  <a:pt x="250207" y="99963"/>
                </a:lnTo>
                <a:lnTo>
                  <a:pt x="322000" y="82880"/>
                </a:lnTo>
                <a:lnTo>
                  <a:pt x="862263" y="25146"/>
                </a:lnTo>
                <a:lnTo>
                  <a:pt x="969093" y="15732"/>
                </a:lnTo>
                <a:lnTo>
                  <a:pt x="1076049" y="8041"/>
                </a:lnTo>
                <a:lnTo>
                  <a:pt x="1129260" y="5015"/>
                </a:lnTo>
                <a:lnTo>
                  <a:pt x="1182124" y="2629"/>
                </a:lnTo>
                <a:lnTo>
                  <a:pt x="1234516" y="951"/>
                </a:lnTo>
                <a:lnTo>
                  <a:pt x="1286310" y="51"/>
                </a:lnTo>
                <a:lnTo>
                  <a:pt x="1337380" y="0"/>
                </a:lnTo>
                <a:lnTo>
                  <a:pt x="1387599" y="865"/>
                </a:lnTo>
                <a:lnTo>
                  <a:pt x="1436842" y="2716"/>
                </a:lnTo>
                <a:lnTo>
                  <a:pt x="1484983" y="5624"/>
                </a:lnTo>
                <a:lnTo>
                  <a:pt x="1531896" y="9658"/>
                </a:lnTo>
                <a:lnTo>
                  <a:pt x="1577455" y="14886"/>
                </a:lnTo>
                <a:lnTo>
                  <a:pt x="1621533" y="21380"/>
                </a:lnTo>
                <a:lnTo>
                  <a:pt x="1664006" y="29207"/>
                </a:lnTo>
                <a:lnTo>
                  <a:pt x="1713752" y="42095"/>
                </a:lnTo>
                <a:lnTo>
                  <a:pt x="1752416" y="60876"/>
                </a:lnTo>
                <a:lnTo>
                  <a:pt x="1782309" y="85633"/>
                </a:lnTo>
                <a:lnTo>
                  <a:pt x="1805742" y="116449"/>
                </a:lnTo>
                <a:lnTo>
                  <a:pt x="1825025" y="153410"/>
                </a:lnTo>
                <a:lnTo>
                  <a:pt x="1842468" y="196597"/>
                </a:lnTo>
                <a:lnTo>
                  <a:pt x="1860382" y="246096"/>
                </a:lnTo>
                <a:lnTo>
                  <a:pt x="1881078" y="301988"/>
                </a:lnTo>
                <a:lnTo>
                  <a:pt x="1893385" y="353486"/>
                </a:lnTo>
                <a:lnTo>
                  <a:pt x="1905031" y="404806"/>
                </a:lnTo>
                <a:lnTo>
                  <a:pt x="1916045" y="455960"/>
                </a:lnTo>
                <a:lnTo>
                  <a:pt x="1926454" y="506958"/>
                </a:lnTo>
                <a:lnTo>
                  <a:pt x="1936287" y="557812"/>
                </a:lnTo>
                <a:lnTo>
                  <a:pt x="1945570" y="608533"/>
                </a:lnTo>
                <a:lnTo>
                  <a:pt x="1954333" y="659132"/>
                </a:lnTo>
                <a:lnTo>
                  <a:pt x="1962602" y="709620"/>
                </a:lnTo>
                <a:lnTo>
                  <a:pt x="1970406" y="760008"/>
                </a:lnTo>
                <a:lnTo>
                  <a:pt x="1977773" y="810308"/>
                </a:lnTo>
                <a:lnTo>
                  <a:pt x="1984730" y="860531"/>
                </a:lnTo>
                <a:lnTo>
                  <a:pt x="1991305" y="910687"/>
                </a:lnTo>
                <a:lnTo>
                  <a:pt x="1997527" y="960789"/>
                </a:lnTo>
                <a:lnTo>
                  <a:pt x="2003422" y="1010846"/>
                </a:lnTo>
                <a:lnTo>
                  <a:pt x="2009019" y="1060871"/>
                </a:lnTo>
                <a:lnTo>
                  <a:pt x="2014346" y="1110874"/>
                </a:lnTo>
                <a:lnTo>
                  <a:pt x="2019431" y="1160866"/>
                </a:lnTo>
                <a:lnTo>
                  <a:pt x="2028984" y="1260865"/>
                </a:lnTo>
                <a:lnTo>
                  <a:pt x="2033509" y="1310893"/>
                </a:lnTo>
                <a:lnTo>
                  <a:pt x="2037902" y="1360956"/>
                </a:lnTo>
                <a:lnTo>
                  <a:pt x="2042192" y="1411063"/>
                </a:lnTo>
                <a:lnTo>
                  <a:pt x="2046407" y="1461228"/>
                </a:lnTo>
                <a:lnTo>
                  <a:pt x="2050575" y="1511460"/>
                </a:lnTo>
                <a:lnTo>
                  <a:pt x="2058880" y="1612171"/>
                </a:lnTo>
                <a:lnTo>
                  <a:pt x="2063072" y="1662673"/>
                </a:lnTo>
                <a:lnTo>
                  <a:pt x="2067329" y="1713287"/>
                </a:lnTo>
                <a:lnTo>
                  <a:pt x="2071677" y="1764024"/>
                </a:lnTo>
                <a:lnTo>
                  <a:pt x="2076146" y="1814896"/>
                </a:lnTo>
                <a:lnTo>
                  <a:pt x="2080761" y="1865914"/>
                </a:lnTo>
                <a:lnTo>
                  <a:pt x="2085553" y="1917089"/>
                </a:lnTo>
                <a:lnTo>
                  <a:pt x="2244739" y="3260501"/>
                </a:lnTo>
                <a:lnTo>
                  <a:pt x="2246416" y="3297957"/>
                </a:lnTo>
                <a:lnTo>
                  <a:pt x="2206626" y="3386305"/>
                </a:lnTo>
                <a:lnTo>
                  <a:pt x="2058141" y="3489521"/>
                </a:lnTo>
                <a:lnTo>
                  <a:pt x="1733877" y="3571543"/>
                </a:lnTo>
                <a:lnTo>
                  <a:pt x="1733738" y="3571556"/>
                </a:lnTo>
                <a:lnTo>
                  <a:pt x="1689962" y="3582319"/>
                </a:lnTo>
                <a:lnTo>
                  <a:pt x="1644156" y="3592102"/>
                </a:lnTo>
                <a:lnTo>
                  <a:pt x="1596586" y="3600981"/>
                </a:lnTo>
                <a:lnTo>
                  <a:pt x="1547516" y="3609030"/>
                </a:lnTo>
                <a:lnTo>
                  <a:pt x="893894" y="3672036"/>
                </a:lnTo>
                <a:lnTo>
                  <a:pt x="846207" y="3677599"/>
                </a:lnTo>
                <a:lnTo>
                  <a:pt x="747494" y="3690836"/>
                </a:lnTo>
                <a:close/>
              </a:path>
              <a:path w="2246629" h="3696970">
                <a:moveTo>
                  <a:pt x="1733733" y="3571579"/>
                </a:moveTo>
                <a:lnTo>
                  <a:pt x="1733877" y="3571543"/>
                </a:lnTo>
                <a:lnTo>
                  <a:pt x="1733733" y="3571579"/>
                </a:lnTo>
                <a:close/>
              </a:path>
              <a:path w="2246629" h="3696970">
                <a:moveTo>
                  <a:pt x="1288965" y="3639429"/>
                </a:moveTo>
                <a:lnTo>
                  <a:pt x="893894" y="3672036"/>
                </a:lnTo>
                <a:lnTo>
                  <a:pt x="1534009" y="3610988"/>
                </a:lnTo>
                <a:lnTo>
                  <a:pt x="1497213" y="3616323"/>
                </a:lnTo>
                <a:lnTo>
                  <a:pt x="1445940" y="3622935"/>
                </a:lnTo>
                <a:lnTo>
                  <a:pt x="1393965" y="3628940"/>
                </a:lnTo>
                <a:lnTo>
                  <a:pt x="1288965" y="3639429"/>
                </a:lnTo>
                <a:close/>
              </a:path>
            </a:pathLst>
          </a:custGeom>
          <a:solidFill>
            <a:srgbClr val="4EF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174030" y="6309919"/>
            <a:ext cx="646430" cy="355600"/>
          </a:xfrm>
          <a:custGeom>
            <a:avLst/>
            <a:gdLst/>
            <a:ahLst/>
            <a:cxnLst/>
            <a:rect l="l" t="t" r="r" b="b"/>
            <a:pathLst>
              <a:path w="646429" h="355600">
                <a:moveTo>
                  <a:pt x="42908" y="355140"/>
                </a:moveTo>
                <a:lnTo>
                  <a:pt x="8396" y="302436"/>
                </a:lnTo>
                <a:lnTo>
                  <a:pt x="0" y="180047"/>
                </a:lnTo>
                <a:lnTo>
                  <a:pt x="4590" y="56419"/>
                </a:lnTo>
                <a:lnTo>
                  <a:pt x="9038" y="0"/>
                </a:lnTo>
                <a:lnTo>
                  <a:pt x="298859" y="64160"/>
                </a:lnTo>
                <a:lnTo>
                  <a:pt x="512705" y="106878"/>
                </a:lnTo>
                <a:lnTo>
                  <a:pt x="640571" y="123372"/>
                </a:lnTo>
                <a:lnTo>
                  <a:pt x="645871" y="125093"/>
                </a:lnTo>
                <a:lnTo>
                  <a:pt x="635514" y="132346"/>
                </a:lnTo>
                <a:lnTo>
                  <a:pt x="576327" y="160154"/>
                </a:lnTo>
                <a:lnTo>
                  <a:pt x="531747" y="179061"/>
                </a:lnTo>
                <a:lnTo>
                  <a:pt x="480009" y="200203"/>
                </a:lnTo>
                <a:lnTo>
                  <a:pt x="363562" y="245900"/>
                </a:lnTo>
                <a:lnTo>
                  <a:pt x="243984" y="290653"/>
                </a:lnTo>
                <a:lnTo>
                  <a:pt x="188333" y="310615"/>
                </a:lnTo>
                <a:lnTo>
                  <a:pt x="138276" y="327869"/>
                </a:lnTo>
                <a:lnTo>
                  <a:pt x="95936" y="341591"/>
                </a:lnTo>
                <a:lnTo>
                  <a:pt x="63438" y="350956"/>
                </a:lnTo>
                <a:lnTo>
                  <a:pt x="42908" y="355140"/>
                </a:lnTo>
                <a:close/>
              </a:path>
            </a:pathLst>
          </a:custGeom>
          <a:solidFill>
            <a:srgbClr val="4EF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31250" y="6268308"/>
            <a:ext cx="729615" cy="439420"/>
          </a:xfrm>
          <a:custGeom>
            <a:avLst/>
            <a:gdLst/>
            <a:ahLst/>
            <a:cxnLst/>
            <a:rect l="l" t="t" r="r" b="b"/>
            <a:pathLst>
              <a:path w="729615" h="439420">
                <a:moveTo>
                  <a:pt x="34538" y="4663"/>
                </a:moveTo>
                <a:lnTo>
                  <a:pt x="59084" y="0"/>
                </a:lnTo>
                <a:lnTo>
                  <a:pt x="61293" y="506"/>
                </a:lnTo>
                <a:lnTo>
                  <a:pt x="55714" y="1038"/>
                </a:lnTo>
                <a:lnTo>
                  <a:pt x="34538" y="4663"/>
                </a:lnTo>
                <a:close/>
              </a:path>
              <a:path w="729615" h="439420">
                <a:moveTo>
                  <a:pt x="89327" y="93693"/>
                </a:moveTo>
                <a:lnTo>
                  <a:pt x="44485" y="83303"/>
                </a:lnTo>
                <a:lnTo>
                  <a:pt x="17003" y="63390"/>
                </a:lnTo>
                <a:lnTo>
                  <a:pt x="12030" y="32448"/>
                </a:lnTo>
                <a:lnTo>
                  <a:pt x="26933" y="6108"/>
                </a:lnTo>
                <a:lnTo>
                  <a:pt x="34538" y="4663"/>
                </a:lnTo>
                <a:lnTo>
                  <a:pt x="55714" y="1038"/>
                </a:lnTo>
                <a:lnTo>
                  <a:pt x="83336" y="16260"/>
                </a:lnTo>
                <a:lnTo>
                  <a:pt x="93385" y="48970"/>
                </a:lnTo>
                <a:lnTo>
                  <a:pt x="89327" y="93693"/>
                </a:lnTo>
                <a:close/>
              </a:path>
              <a:path w="729615" h="439420">
                <a:moveTo>
                  <a:pt x="539737" y="189299"/>
                </a:moveTo>
                <a:lnTo>
                  <a:pt x="476762" y="178168"/>
                </a:lnTo>
                <a:lnTo>
                  <a:pt x="428467" y="168888"/>
                </a:lnTo>
                <a:lnTo>
                  <a:pt x="380239" y="159110"/>
                </a:lnTo>
                <a:lnTo>
                  <a:pt x="283983" y="138373"/>
                </a:lnTo>
                <a:lnTo>
                  <a:pt x="89327" y="93693"/>
                </a:lnTo>
                <a:lnTo>
                  <a:pt x="93385" y="48970"/>
                </a:lnTo>
                <a:lnTo>
                  <a:pt x="83336" y="16260"/>
                </a:lnTo>
                <a:lnTo>
                  <a:pt x="55714" y="1038"/>
                </a:lnTo>
                <a:lnTo>
                  <a:pt x="61293" y="506"/>
                </a:lnTo>
                <a:lnTo>
                  <a:pt x="321120" y="58282"/>
                </a:lnTo>
                <a:lnTo>
                  <a:pt x="480878" y="91460"/>
                </a:lnTo>
                <a:lnTo>
                  <a:pt x="535699" y="102286"/>
                </a:lnTo>
                <a:lnTo>
                  <a:pt x="590704" y="112075"/>
                </a:lnTo>
                <a:lnTo>
                  <a:pt x="645901" y="120162"/>
                </a:lnTo>
                <a:lnTo>
                  <a:pt x="664914" y="121982"/>
                </a:lnTo>
                <a:lnTo>
                  <a:pt x="672481" y="122819"/>
                </a:lnTo>
                <a:lnTo>
                  <a:pt x="670459" y="123105"/>
                </a:lnTo>
                <a:lnTo>
                  <a:pt x="678383" y="123179"/>
                </a:lnTo>
                <a:lnTo>
                  <a:pt x="688780" y="122188"/>
                </a:lnTo>
                <a:lnTo>
                  <a:pt x="694448" y="123233"/>
                </a:lnTo>
                <a:lnTo>
                  <a:pt x="711116" y="131673"/>
                </a:lnTo>
                <a:lnTo>
                  <a:pt x="659337" y="136611"/>
                </a:lnTo>
                <a:lnTo>
                  <a:pt x="654129" y="139232"/>
                </a:lnTo>
                <a:lnTo>
                  <a:pt x="641599" y="145410"/>
                </a:lnTo>
                <a:lnTo>
                  <a:pt x="611945" y="158828"/>
                </a:lnTo>
                <a:lnTo>
                  <a:pt x="580747" y="172261"/>
                </a:lnTo>
                <a:lnTo>
                  <a:pt x="539737" y="189299"/>
                </a:lnTo>
                <a:close/>
              </a:path>
              <a:path w="729615" h="439420">
                <a:moveTo>
                  <a:pt x="84621" y="439162"/>
                </a:moveTo>
                <a:lnTo>
                  <a:pt x="33393" y="412890"/>
                </a:lnTo>
                <a:lnTo>
                  <a:pt x="8560" y="347779"/>
                </a:lnTo>
                <a:lnTo>
                  <a:pt x="1096" y="267183"/>
                </a:lnTo>
                <a:lnTo>
                  <a:pt x="0" y="220770"/>
                </a:lnTo>
                <a:lnTo>
                  <a:pt x="657" y="173990"/>
                </a:lnTo>
                <a:lnTo>
                  <a:pt x="2772" y="127215"/>
                </a:lnTo>
                <a:lnTo>
                  <a:pt x="6045" y="80589"/>
                </a:lnTo>
                <a:lnTo>
                  <a:pt x="10176" y="34257"/>
                </a:lnTo>
                <a:lnTo>
                  <a:pt x="34538" y="4663"/>
                </a:lnTo>
                <a:lnTo>
                  <a:pt x="26933" y="6108"/>
                </a:lnTo>
                <a:lnTo>
                  <a:pt x="12030" y="32448"/>
                </a:lnTo>
                <a:lnTo>
                  <a:pt x="17003" y="63390"/>
                </a:lnTo>
                <a:lnTo>
                  <a:pt x="44484" y="83303"/>
                </a:lnTo>
                <a:lnTo>
                  <a:pt x="89327" y="93693"/>
                </a:lnTo>
                <a:lnTo>
                  <a:pt x="88430" y="103579"/>
                </a:lnTo>
                <a:lnTo>
                  <a:pt x="84706" y="158966"/>
                </a:lnTo>
                <a:lnTo>
                  <a:pt x="83179" y="214550"/>
                </a:lnTo>
                <a:lnTo>
                  <a:pt x="84755" y="268224"/>
                </a:lnTo>
                <a:lnTo>
                  <a:pt x="90551" y="324417"/>
                </a:lnTo>
                <a:lnTo>
                  <a:pt x="96381" y="351560"/>
                </a:lnTo>
                <a:lnTo>
                  <a:pt x="90898" y="352958"/>
                </a:lnTo>
                <a:lnTo>
                  <a:pt x="87366" y="353918"/>
                </a:lnTo>
                <a:lnTo>
                  <a:pt x="87516" y="353904"/>
                </a:lnTo>
                <a:lnTo>
                  <a:pt x="84595" y="354515"/>
                </a:lnTo>
                <a:lnTo>
                  <a:pt x="84982" y="355051"/>
                </a:lnTo>
                <a:lnTo>
                  <a:pt x="90809" y="356456"/>
                </a:lnTo>
                <a:lnTo>
                  <a:pt x="97434" y="359539"/>
                </a:lnTo>
                <a:lnTo>
                  <a:pt x="97236" y="359558"/>
                </a:lnTo>
                <a:lnTo>
                  <a:pt x="98594" y="361217"/>
                </a:lnTo>
                <a:lnTo>
                  <a:pt x="100297" y="362179"/>
                </a:lnTo>
                <a:lnTo>
                  <a:pt x="100886" y="362123"/>
                </a:lnTo>
                <a:lnTo>
                  <a:pt x="103933" y="366701"/>
                </a:lnTo>
                <a:lnTo>
                  <a:pt x="389582" y="339458"/>
                </a:lnTo>
                <a:lnTo>
                  <a:pt x="300248" y="372957"/>
                </a:lnTo>
                <a:lnTo>
                  <a:pt x="254319" y="389382"/>
                </a:lnTo>
                <a:lnTo>
                  <a:pt x="208184" y="405175"/>
                </a:lnTo>
                <a:lnTo>
                  <a:pt x="137656" y="428298"/>
                </a:lnTo>
                <a:lnTo>
                  <a:pt x="111242" y="435921"/>
                </a:lnTo>
                <a:lnTo>
                  <a:pt x="84621" y="439162"/>
                </a:lnTo>
                <a:close/>
              </a:path>
              <a:path w="729615" h="439420">
                <a:moveTo>
                  <a:pt x="688780" y="122188"/>
                </a:moveTo>
                <a:lnTo>
                  <a:pt x="678383" y="123179"/>
                </a:lnTo>
                <a:lnTo>
                  <a:pt x="686620" y="121790"/>
                </a:lnTo>
                <a:lnTo>
                  <a:pt x="688780" y="122188"/>
                </a:lnTo>
                <a:close/>
              </a:path>
              <a:path w="729615" h="439420">
                <a:moveTo>
                  <a:pt x="656220" y="138367"/>
                </a:moveTo>
                <a:lnTo>
                  <a:pt x="655950" y="138304"/>
                </a:lnTo>
                <a:lnTo>
                  <a:pt x="659337" y="136611"/>
                </a:lnTo>
                <a:lnTo>
                  <a:pt x="656923" y="137994"/>
                </a:lnTo>
                <a:lnTo>
                  <a:pt x="656220" y="138367"/>
                </a:lnTo>
                <a:close/>
              </a:path>
              <a:path w="729615" h="439420">
                <a:moveTo>
                  <a:pt x="707998" y="205135"/>
                </a:moveTo>
                <a:lnTo>
                  <a:pt x="688862" y="206960"/>
                </a:lnTo>
                <a:lnTo>
                  <a:pt x="672220" y="194654"/>
                </a:lnTo>
                <a:lnTo>
                  <a:pt x="670433" y="166309"/>
                </a:lnTo>
                <a:lnTo>
                  <a:pt x="669627" y="141126"/>
                </a:lnTo>
                <a:lnTo>
                  <a:pt x="656220" y="138367"/>
                </a:lnTo>
                <a:lnTo>
                  <a:pt x="656923" y="137994"/>
                </a:lnTo>
                <a:lnTo>
                  <a:pt x="659337" y="136611"/>
                </a:lnTo>
                <a:lnTo>
                  <a:pt x="711116" y="131673"/>
                </a:lnTo>
                <a:lnTo>
                  <a:pt x="718196" y="135259"/>
                </a:lnTo>
                <a:lnTo>
                  <a:pt x="729270" y="156611"/>
                </a:lnTo>
                <a:lnTo>
                  <a:pt x="727310" y="181090"/>
                </a:lnTo>
                <a:lnTo>
                  <a:pt x="711959" y="202492"/>
                </a:lnTo>
                <a:lnTo>
                  <a:pt x="707998" y="205135"/>
                </a:lnTo>
                <a:close/>
              </a:path>
              <a:path w="729615" h="439420">
                <a:moveTo>
                  <a:pt x="655940" y="138309"/>
                </a:moveTo>
                <a:close/>
              </a:path>
              <a:path w="729615" h="439420">
                <a:moveTo>
                  <a:pt x="654244" y="139416"/>
                </a:moveTo>
                <a:lnTo>
                  <a:pt x="655940" y="138309"/>
                </a:lnTo>
                <a:lnTo>
                  <a:pt x="656220" y="138367"/>
                </a:lnTo>
                <a:lnTo>
                  <a:pt x="654244" y="139416"/>
                </a:lnTo>
                <a:close/>
              </a:path>
              <a:path w="729615" h="439420">
                <a:moveTo>
                  <a:pt x="688862" y="206960"/>
                </a:moveTo>
                <a:lnTo>
                  <a:pt x="684514" y="207223"/>
                </a:lnTo>
                <a:lnTo>
                  <a:pt x="680145" y="207263"/>
                </a:lnTo>
                <a:lnTo>
                  <a:pt x="675761" y="207152"/>
                </a:lnTo>
                <a:lnTo>
                  <a:pt x="635465" y="203978"/>
                </a:lnTo>
                <a:lnTo>
                  <a:pt x="573559" y="194919"/>
                </a:lnTo>
                <a:lnTo>
                  <a:pt x="539737" y="189299"/>
                </a:lnTo>
                <a:lnTo>
                  <a:pt x="580747" y="172261"/>
                </a:lnTo>
                <a:lnTo>
                  <a:pt x="611945" y="158828"/>
                </a:lnTo>
                <a:lnTo>
                  <a:pt x="641599" y="145410"/>
                </a:lnTo>
                <a:lnTo>
                  <a:pt x="654129" y="139232"/>
                </a:lnTo>
                <a:lnTo>
                  <a:pt x="655856" y="138352"/>
                </a:lnTo>
                <a:lnTo>
                  <a:pt x="654244" y="139416"/>
                </a:lnTo>
                <a:lnTo>
                  <a:pt x="659078" y="138955"/>
                </a:lnTo>
                <a:lnTo>
                  <a:pt x="669627" y="141126"/>
                </a:lnTo>
                <a:lnTo>
                  <a:pt x="670433" y="166309"/>
                </a:lnTo>
                <a:lnTo>
                  <a:pt x="672220" y="194654"/>
                </a:lnTo>
                <a:lnTo>
                  <a:pt x="688862" y="206960"/>
                </a:lnTo>
                <a:close/>
              </a:path>
              <a:path w="729615" h="439420">
                <a:moveTo>
                  <a:pt x="659078" y="138955"/>
                </a:moveTo>
                <a:lnTo>
                  <a:pt x="654244" y="139416"/>
                </a:lnTo>
                <a:lnTo>
                  <a:pt x="656220" y="138367"/>
                </a:lnTo>
                <a:lnTo>
                  <a:pt x="659078" y="138955"/>
                </a:lnTo>
                <a:close/>
              </a:path>
              <a:path w="729615" h="439420">
                <a:moveTo>
                  <a:pt x="389582" y="339458"/>
                </a:moveTo>
                <a:lnTo>
                  <a:pt x="103933" y="366701"/>
                </a:lnTo>
                <a:lnTo>
                  <a:pt x="97828" y="355657"/>
                </a:lnTo>
                <a:lnTo>
                  <a:pt x="97326" y="354346"/>
                </a:lnTo>
                <a:lnTo>
                  <a:pt x="96381" y="351560"/>
                </a:lnTo>
                <a:lnTo>
                  <a:pt x="102634" y="349914"/>
                </a:lnTo>
                <a:lnTo>
                  <a:pt x="135363" y="340083"/>
                </a:lnTo>
                <a:lnTo>
                  <a:pt x="200171" y="318360"/>
                </a:lnTo>
                <a:lnTo>
                  <a:pt x="280287" y="289691"/>
                </a:lnTo>
                <a:lnTo>
                  <a:pt x="375793" y="254195"/>
                </a:lnTo>
                <a:lnTo>
                  <a:pt x="470765" y="217297"/>
                </a:lnTo>
                <a:lnTo>
                  <a:pt x="539737" y="189299"/>
                </a:lnTo>
                <a:lnTo>
                  <a:pt x="573559" y="194919"/>
                </a:lnTo>
                <a:lnTo>
                  <a:pt x="622061" y="202233"/>
                </a:lnTo>
                <a:lnTo>
                  <a:pt x="662290" y="206475"/>
                </a:lnTo>
                <a:lnTo>
                  <a:pt x="680145" y="207263"/>
                </a:lnTo>
                <a:lnTo>
                  <a:pt x="684514" y="207223"/>
                </a:lnTo>
                <a:lnTo>
                  <a:pt x="688862" y="206960"/>
                </a:lnTo>
                <a:lnTo>
                  <a:pt x="707998" y="205135"/>
                </a:lnTo>
                <a:lnTo>
                  <a:pt x="693583" y="214750"/>
                </a:lnTo>
                <a:lnTo>
                  <a:pt x="673045" y="225021"/>
                </a:lnTo>
                <a:lnTo>
                  <a:pt x="557129" y="273521"/>
                </a:lnTo>
                <a:lnTo>
                  <a:pt x="412263" y="330694"/>
                </a:lnTo>
                <a:lnTo>
                  <a:pt x="389582" y="339458"/>
                </a:lnTo>
                <a:close/>
              </a:path>
              <a:path w="729615" h="439420">
                <a:moveTo>
                  <a:pt x="87366" y="353918"/>
                </a:moveTo>
                <a:lnTo>
                  <a:pt x="90898" y="352958"/>
                </a:lnTo>
                <a:lnTo>
                  <a:pt x="96381" y="351560"/>
                </a:lnTo>
                <a:lnTo>
                  <a:pt x="96706" y="352518"/>
                </a:lnTo>
                <a:lnTo>
                  <a:pt x="91993" y="352967"/>
                </a:lnTo>
                <a:lnTo>
                  <a:pt x="87366" y="353918"/>
                </a:lnTo>
                <a:close/>
              </a:path>
              <a:path w="729615" h="439420">
                <a:moveTo>
                  <a:pt x="87516" y="353904"/>
                </a:moveTo>
                <a:lnTo>
                  <a:pt x="87366" y="353918"/>
                </a:lnTo>
                <a:lnTo>
                  <a:pt x="91993" y="352967"/>
                </a:lnTo>
                <a:lnTo>
                  <a:pt x="87516" y="353904"/>
                </a:lnTo>
                <a:close/>
              </a:path>
              <a:path w="729615" h="439420">
                <a:moveTo>
                  <a:pt x="99517" y="360508"/>
                </a:moveTo>
                <a:lnTo>
                  <a:pt x="90809" y="356456"/>
                </a:lnTo>
                <a:lnTo>
                  <a:pt x="84982" y="355051"/>
                </a:lnTo>
                <a:lnTo>
                  <a:pt x="84595" y="354515"/>
                </a:lnTo>
                <a:lnTo>
                  <a:pt x="91993" y="352967"/>
                </a:lnTo>
                <a:lnTo>
                  <a:pt x="96706" y="352518"/>
                </a:lnTo>
                <a:lnTo>
                  <a:pt x="97326" y="354346"/>
                </a:lnTo>
                <a:lnTo>
                  <a:pt x="97828" y="355657"/>
                </a:lnTo>
                <a:lnTo>
                  <a:pt x="99652" y="358956"/>
                </a:lnTo>
                <a:lnTo>
                  <a:pt x="98829" y="359034"/>
                </a:lnTo>
                <a:lnTo>
                  <a:pt x="99517" y="360508"/>
                </a:lnTo>
                <a:close/>
              </a:path>
              <a:path w="729615" h="439420">
                <a:moveTo>
                  <a:pt x="99869" y="360596"/>
                </a:moveTo>
                <a:lnTo>
                  <a:pt x="99733" y="360609"/>
                </a:lnTo>
                <a:lnTo>
                  <a:pt x="99517" y="360508"/>
                </a:lnTo>
                <a:lnTo>
                  <a:pt x="98829" y="359034"/>
                </a:lnTo>
                <a:lnTo>
                  <a:pt x="99869" y="360596"/>
                </a:lnTo>
                <a:close/>
              </a:path>
              <a:path w="729615" h="439420">
                <a:moveTo>
                  <a:pt x="103933" y="366701"/>
                </a:moveTo>
                <a:lnTo>
                  <a:pt x="98829" y="359034"/>
                </a:lnTo>
                <a:lnTo>
                  <a:pt x="99652" y="358956"/>
                </a:lnTo>
                <a:lnTo>
                  <a:pt x="103933" y="366701"/>
                </a:lnTo>
                <a:close/>
              </a:path>
              <a:path w="729615" h="439420">
                <a:moveTo>
                  <a:pt x="100297" y="362179"/>
                </a:moveTo>
                <a:lnTo>
                  <a:pt x="98594" y="361217"/>
                </a:lnTo>
                <a:lnTo>
                  <a:pt x="97236" y="359558"/>
                </a:lnTo>
                <a:lnTo>
                  <a:pt x="99498" y="360510"/>
                </a:lnTo>
                <a:lnTo>
                  <a:pt x="100297" y="362179"/>
                </a:lnTo>
                <a:close/>
              </a:path>
              <a:path w="729615" h="439420">
                <a:moveTo>
                  <a:pt x="99522" y="360520"/>
                </a:moveTo>
                <a:lnTo>
                  <a:pt x="97236" y="359558"/>
                </a:lnTo>
                <a:lnTo>
                  <a:pt x="97434" y="359539"/>
                </a:lnTo>
                <a:lnTo>
                  <a:pt x="99522" y="360520"/>
                </a:lnTo>
                <a:close/>
              </a:path>
              <a:path w="729615" h="439420">
                <a:moveTo>
                  <a:pt x="100886" y="362123"/>
                </a:moveTo>
                <a:lnTo>
                  <a:pt x="100297" y="362179"/>
                </a:lnTo>
                <a:lnTo>
                  <a:pt x="99522" y="360520"/>
                </a:lnTo>
                <a:lnTo>
                  <a:pt x="99733" y="360609"/>
                </a:lnTo>
                <a:lnTo>
                  <a:pt x="99869" y="360596"/>
                </a:lnTo>
                <a:lnTo>
                  <a:pt x="100886" y="362123"/>
                </a:lnTo>
                <a:close/>
              </a:path>
            </a:pathLst>
          </a:custGeom>
          <a:solidFill>
            <a:srgbClr val="4EF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332587" y="5392625"/>
            <a:ext cx="83185" cy="828675"/>
          </a:xfrm>
          <a:custGeom>
            <a:avLst/>
            <a:gdLst/>
            <a:ahLst/>
            <a:cxnLst/>
            <a:rect l="l" t="t" r="r" b="b"/>
            <a:pathLst>
              <a:path w="83184" h="828675">
                <a:moveTo>
                  <a:pt x="82680" y="828487"/>
                </a:moveTo>
                <a:lnTo>
                  <a:pt x="81925" y="825313"/>
                </a:lnTo>
                <a:lnTo>
                  <a:pt x="79514" y="814354"/>
                </a:lnTo>
                <a:lnTo>
                  <a:pt x="78168" y="808355"/>
                </a:lnTo>
                <a:lnTo>
                  <a:pt x="66888" y="752687"/>
                </a:lnTo>
                <a:lnTo>
                  <a:pt x="54868" y="685294"/>
                </a:lnTo>
                <a:lnTo>
                  <a:pt x="47115" y="637708"/>
                </a:lnTo>
                <a:lnTo>
                  <a:pt x="39413" y="586019"/>
                </a:lnTo>
                <a:lnTo>
                  <a:pt x="34503" y="550312"/>
                </a:lnTo>
                <a:lnTo>
                  <a:pt x="31855" y="531251"/>
                </a:lnTo>
                <a:lnTo>
                  <a:pt x="18523" y="416670"/>
                </a:lnTo>
                <a:lnTo>
                  <a:pt x="14693" y="377684"/>
                </a:lnTo>
                <a:lnTo>
                  <a:pt x="9743" y="320097"/>
                </a:lnTo>
                <a:lnTo>
                  <a:pt x="7042" y="282459"/>
                </a:lnTo>
                <a:lnTo>
                  <a:pt x="4396" y="245920"/>
                </a:lnTo>
                <a:lnTo>
                  <a:pt x="3565" y="228106"/>
                </a:lnTo>
                <a:lnTo>
                  <a:pt x="2953" y="210653"/>
                </a:lnTo>
                <a:lnTo>
                  <a:pt x="2303" y="193621"/>
                </a:lnTo>
                <a:lnTo>
                  <a:pt x="1635" y="177057"/>
                </a:lnTo>
                <a:lnTo>
                  <a:pt x="1113" y="160989"/>
                </a:lnTo>
                <a:lnTo>
                  <a:pt x="698" y="145449"/>
                </a:lnTo>
                <a:lnTo>
                  <a:pt x="0" y="116109"/>
                </a:lnTo>
                <a:lnTo>
                  <a:pt x="104" y="102379"/>
                </a:lnTo>
                <a:lnTo>
                  <a:pt x="1270" y="54725"/>
                </a:lnTo>
                <a:lnTo>
                  <a:pt x="3125" y="9346"/>
                </a:lnTo>
                <a:lnTo>
                  <a:pt x="3666" y="0"/>
                </a:lnTo>
                <a:lnTo>
                  <a:pt x="4857" y="9323"/>
                </a:lnTo>
                <a:lnTo>
                  <a:pt x="6196" y="20524"/>
                </a:lnTo>
                <a:lnTo>
                  <a:pt x="9901" y="53902"/>
                </a:lnTo>
                <a:lnTo>
                  <a:pt x="12175" y="76570"/>
                </a:lnTo>
                <a:lnTo>
                  <a:pt x="15923" y="115206"/>
                </a:lnTo>
                <a:lnTo>
                  <a:pt x="19354" y="144272"/>
                </a:lnTo>
                <a:lnTo>
                  <a:pt x="21147" y="159673"/>
                </a:lnTo>
                <a:lnTo>
                  <a:pt x="22919" y="175600"/>
                </a:lnTo>
                <a:lnTo>
                  <a:pt x="24618" y="192022"/>
                </a:lnTo>
                <a:lnTo>
                  <a:pt x="26429" y="208886"/>
                </a:lnTo>
                <a:lnTo>
                  <a:pt x="30026" y="243834"/>
                </a:lnTo>
                <a:lnTo>
                  <a:pt x="34078" y="280125"/>
                </a:lnTo>
                <a:lnTo>
                  <a:pt x="36214" y="298684"/>
                </a:lnTo>
                <a:lnTo>
                  <a:pt x="38302" y="317474"/>
                </a:lnTo>
                <a:lnTo>
                  <a:pt x="42114" y="355701"/>
                </a:lnTo>
                <a:lnTo>
                  <a:pt x="44090" y="375022"/>
                </a:lnTo>
                <a:lnTo>
                  <a:pt x="46157" y="394405"/>
                </a:lnTo>
                <a:lnTo>
                  <a:pt x="48336" y="413826"/>
                </a:lnTo>
                <a:lnTo>
                  <a:pt x="59639" y="529113"/>
                </a:lnTo>
                <a:lnTo>
                  <a:pt x="64964" y="584142"/>
                </a:lnTo>
                <a:lnTo>
                  <a:pt x="66516" y="601857"/>
                </a:lnTo>
                <a:lnTo>
                  <a:pt x="69334" y="635589"/>
                </a:lnTo>
                <a:lnTo>
                  <a:pt x="70874" y="652597"/>
                </a:lnTo>
                <a:lnTo>
                  <a:pt x="74499" y="698436"/>
                </a:lnTo>
                <a:lnTo>
                  <a:pt x="78387" y="751959"/>
                </a:lnTo>
                <a:lnTo>
                  <a:pt x="80931" y="792870"/>
                </a:lnTo>
                <a:lnTo>
                  <a:pt x="82680" y="828487"/>
                </a:lnTo>
                <a:close/>
              </a:path>
            </a:pathLst>
          </a:custGeom>
          <a:solidFill>
            <a:srgbClr val="4EF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45873" y="3756660"/>
            <a:ext cx="124460" cy="760730"/>
          </a:xfrm>
          <a:custGeom>
            <a:avLst/>
            <a:gdLst/>
            <a:ahLst/>
            <a:cxnLst/>
            <a:rect l="l" t="t" r="r" b="b"/>
            <a:pathLst>
              <a:path w="124459" h="760729">
                <a:moveTo>
                  <a:pt x="26596" y="760292"/>
                </a:moveTo>
                <a:lnTo>
                  <a:pt x="19079" y="708786"/>
                </a:lnTo>
                <a:lnTo>
                  <a:pt x="13397" y="663887"/>
                </a:lnTo>
                <a:lnTo>
                  <a:pt x="8938" y="623197"/>
                </a:lnTo>
                <a:lnTo>
                  <a:pt x="3329" y="544773"/>
                </a:lnTo>
                <a:lnTo>
                  <a:pt x="1045" y="492952"/>
                </a:lnTo>
                <a:lnTo>
                  <a:pt x="633" y="475089"/>
                </a:lnTo>
                <a:lnTo>
                  <a:pt x="289" y="457010"/>
                </a:lnTo>
                <a:lnTo>
                  <a:pt x="0" y="420333"/>
                </a:lnTo>
                <a:lnTo>
                  <a:pt x="273" y="401794"/>
                </a:lnTo>
                <a:lnTo>
                  <a:pt x="3175" y="327257"/>
                </a:lnTo>
                <a:lnTo>
                  <a:pt x="5519" y="299512"/>
                </a:lnTo>
                <a:lnTo>
                  <a:pt x="7169" y="281163"/>
                </a:lnTo>
                <a:lnTo>
                  <a:pt x="12466" y="236184"/>
                </a:lnTo>
                <a:lnTo>
                  <a:pt x="13902" y="227388"/>
                </a:lnTo>
                <a:lnTo>
                  <a:pt x="15261" y="218668"/>
                </a:lnTo>
                <a:lnTo>
                  <a:pt x="16664" y="210023"/>
                </a:lnTo>
                <a:lnTo>
                  <a:pt x="18007" y="201447"/>
                </a:lnTo>
                <a:lnTo>
                  <a:pt x="19403" y="192965"/>
                </a:lnTo>
                <a:lnTo>
                  <a:pt x="31145" y="141870"/>
                </a:lnTo>
                <a:lnTo>
                  <a:pt x="39478" y="114770"/>
                </a:lnTo>
                <a:lnTo>
                  <a:pt x="41812" y="107712"/>
                </a:lnTo>
                <a:lnTo>
                  <a:pt x="44126" y="100799"/>
                </a:lnTo>
                <a:lnTo>
                  <a:pt x="46465" y="94048"/>
                </a:lnTo>
                <a:lnTo>
                  <a:pt x="57400" y="69089"/>
                </a:lnTo>
                <a:lnTo>
                  <a:pt x="58298" y="67116"/>
                </a:lnTo>
                <a:lnTo>
                  <a:pt x="59146" y="65178"/>
                </a:lnTo>
                <a:lnTo>
                  <a:pt x="60022" y="63297"/>
                </a:lnTo>
                <a:lnTo>
                  <a:pt x="61082" y="61452"/>
                </a:lnTo>
                <a:lnTo>
                  <a:pt x="69239" y="47523"/>
                </a:lnTo>
                <a:lnTo>
                  <a:pt x="71285" y="44233"/>
                </a:lnTo>
                <a:lnTo>
                  <a:pt x="72879" y="40865"/>
                </a:lnTo>
                <a:lnTo>
                  <a:pt x="77336" y="35102"/>
                </a:lnTo>
                <a:lnTo>
                  <a:pt x="79517" y="32358"/>
                </a:lnTo>
                <a:lnTo>
                  <a:pt x="81592" y="29684"/>
                </a:lnTo>
                <a:lnTo>
                  <a:pt x="83695" y="27067"/>
                </a:lnTo>
                <a:lnTo>
                  <a:pt x="85601" y="24523"/>
                </a:lnTo>
                <a:lnTo>
                  <a:pt x="87587" y="22182"/>
                </a:lnTo>
                <a:lnTo>
                  <a:pt x="89859" y="20078"/>
                </a:lnTo>
                <a:lnTo>
                  <a:pt x="91995" y="18047"/>
                </a:lnTo>
                <a:lnTo>
                  <a:pt x="94052" y="16137"/>
                </a:lnTo>
                <a:lnTo>
                  <a:pt x="96113" y="14264"/>
                </a:lnTo>
                <a:lnTo>
                  <a:pt x="97931" y="12377"/>
                </a:lnTo>
                <a:lnTo>
                  <a:pt x="99850" y="10835"/>
                </a:lnTo>
                <a:lnTo>
                  <a:pt x="101958" y="9457"/>
                </a:lnTo>
                <a:lnTo>
                  <a:pt x="103927" y="8212"/>
                </a:lnTo>
                <a:lnTo>
                  <a:pt x="105730" y="7036"/>
                </a:lnTo>
                <a:lnTo>
                  <a:pt x="109224" y="4460"/>
                </a:lnTo>
                <a:lnTo>
                  <a:pt x="112757" y="3239"/>
                </a:lnTo>
                <a:lnTo>
                  <a:pt x="115478" y="2124"/>
                </a:lnTo>
                <a:lnTo>
                  <a:pt x="121051" y="0"/>
                </a:lnTo>
                <a:lnTo>
                  <a:pt x="124180" y="85"/>
                </a:lnTo>
                <a:lnTo>
                  <a:pt x="120990" y="625"/>
                </a:lnTo>
                <a:lnTo>
                  <a:pt x="116154" y="3593"/>
                </a:lnTo>
                <a:lnTo>
                  <a:pt x="113739" y="5150"/>
                </a:lnTo>
                <a:lnTo>
                  <a:pt x="110719" y="6854"/>
                </a:lnTo>
                <a:lnTo>
                  <a:pt x="107858" y="9898"/>
                </a:lnTo>
                <a:lnTo>
                  <a:pt x="103047" y="14396"/>
                </a:lnTo>
                <a:lnTo>
                  <a:pt x="101469" y="16109"/>
                </a:lnTo>
                <a:lnTo>
                  <a:pt x="100016" y="18195"/>
                </a:lnTo>
                <a:lnTo>
                  <a:pt x="98354" y="20211"/>
                </a:lnTo>
                <a:lnTo>
                  <a:pt x="93236" y="26716"/>
                </a:lnTo>
                <a:lnTo>
                  <a:pt x="88665" y="34671"/>
                </a:lnTo>
                <a:lnTo>
                  <a:pt x="87062" y="37391"/>
                </a:lnTo>
                <a:lnTo>
                  <a:pt x="83732" y="43197"/>
                </a:lnTo>
                <a:lnTo>
                  <a:pt x="82007" y="46132"/>
                </a:lnTo>
                <a:lnTo>
                  <a:pt x="80837" y="49603"/>
                </a:lnTo>
                <a:lnTo>
                  <a:pt x="79330" y="52933"/>
                </a:lnTo>
                <a:lnTo>
                  <a:pt x="72505" y="68803"/>
                </a:lnTo>
                <a:lnTo>
                  <a:pt x="71929" y="70746"/>
                </a:lnTo>
                <a:lnTo>
                  <a:pt x="71315" y="72691"/>
                </a:lnTo>
                <a:lnTo>
                  <a:pt x="70714" y="74689"/>
                </a:lnTo>
                <a:lnTo>
                  <a:pt x="62769" y="99454"/>
                </a:lnTo>
                <a:lnTo>
                  <a:pt x="61154" y="106179"/>
                </a:lnTo>
                <a:lnTo>
                  <a:pt x="56364" y="127167"/>
                </a:lnTo>
                <a:lnTo>
                  <a:pt x="54133" y="136817"/>
                </a:lnTo>
                <a:lnTo>
                  <a:pt x="53018" y="141732"/>
                </a:lnTo>
                <a:lnTo>
                  <a:pt x="51330" y="151858"/>
                </a:lnTo>
                <a:lnTo>
                  <a:pt x="50497" y="157041"/>
                </a:lnTo>
                <a:lnTo>
                  <a:pt x="45245" y="188766"/>
                </a:lnTo>
                <a:lnTo>
                  <a:pt x="40425" y="230870"/>
                </a:lnTo>
                <a:lnTo>
                  <a:pt x="39383" y="239487"/>
                </a:lnTo>
                <a:lnTo>
                  <a:pt x="38421" y="248179"/>
                </a:lnTo>
                <a:lnTo>
                  <a:pt x="37674" y="256965"/>
                </a:lnTo>
                <a:lnTo>
                  <a:pt x="37120" y="265843"/>
                </a:lnTo>
                <a:lnTo>
                  <a:pt x="36537" y="274761"/>
                </a:lnTo>
                <a:lnTo>
                  <a:pt x="35902" y="283717"/>
                </a:lnTo>
                <a:lnTo>
                  <a:pt x="35193" y="292707"/>
                </a:lnTo>
                <a:lnTo>
                  <a:pt x="34518" y="301736"/>
                </a:lnTo>
                <a:lnTo>
                  <a:pt x="33799" y="310795"/>
                </a:lnTo>
                <a:lnTo>
                  <a:pt x="33134" y="319887"/>
                </a:lnTo>
                <a:lnTo>
                  <a:pt x="32618" y="329016"/>
                </a:lnTo>
                <a:lnTo>
                  <a:pt x="31439" y="365758"/>
                </a:lnTo>
                <a:lnTo>
                  <a:pt x="29729" y="402491"/>
                </a:lnTo>
                <a:lnTo>
                  <a:pt x="29366" y="411636"/>
                </a:lnTo>
                <a:lnTo>
                  <a:pt x="29254" y="420784"/>
                </a:lnTo>
                <a:lnTo>
                  <a:pt x="29235" y="429919"/>
                </a:lnTo>
                <a:lnTo>
                  <a:pt x="28991" y="457105"/>
                </a:lnTo>
                <a:lnTo>
                  <a:pt x="28630" y="475006"/>
                </a:lnTo>
                <a:lnTo>
                  <a:pt x="28200" y="492692"/>
                </a:lnTo>
                <a:lnTo>
                  <a:pt x="27831" y="510130"/>
                </a:lnTo>
                <a:lnTo>
                  <a:pt x="27996" y="527302"/>
                </a:lnTo>
                <a:lnTo>
                  <a:pt x="28042" y="544151"/>
                </a:lnTo>
                <a:lnTo>
                  <a:pt x="28010" y="560642"/>
                </a:lnTo>
                <a:lnTo>
                  <a:pt x="27793" y="607627"/>
                </a:lnTo>
                <a:lnTo>
                  <a:pt x="27545" y="622351"/>
                </a:lnTo>
                <a:lnTo>
                  <a:pt x="27491" y="629511"/>
                </a:lnTo>
                <a:lnTo>
                  <a:pt x="27833" y="663103"/>
                </a:lnTo>
                <a:lnTo>
                  <a:pt x="27860" y="687113"/>
                </a:lnTo>
                <a:lnTo>
                  <a:pt x="27717" y="708237"/>
                </a:lnTo>
                <a:lnTo>
                  <a:pt x="27464" y="726162"/>
                </a:lnTo>
                <a:lnTo>
                  <a:pt x="27195" y="740648"/>
                </a:lnTo>
                <a:lnTo>
                  <a:pt x="26912" y="751364"/>
                </a:lnTo>
                <a:lnTo>
                  <a:pt x="26596" y="760292"/>
                </a:lnTo>
                <a:close/>
              </a:path>
            </a:pathLst>
          </a:custGeom>
          <a:solidFill>
            <a:srgbClr val="4EF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60490" y="6802373"/>
            <a:ext cx="568960" cy="401320"/>
          </a:xfrm>
          <a:custGeom>
            <a:avLst/>
            <a:gdLst/>
            <a:ahLst/>
            <a:cxnLst/>
            <a:rect l="l" t="t" r="r" b="b"/>
            <a:pathLst>
              <a:path w="568959" h="401320">
                <a:moveTo>
                  <a:pt x="433951" y="399352"/>
                </a:moveTo>
                <a:lnTo>
                  <a:pt x="429125" y="399736"/>
                </a:lnTo>
                <a:lnTo>
                  <a:pt x="424158" y="399833"/>
                </a:lnTo>
                <a:lnTo>
                  <a:pt x="419122" y="400162"/>
                </a:lnTo>
                <a:lnTo>
                  <a:pt x="403714" y="400735"/>
                </a:lnTo>
                <a:lnTo>
                  <a:pt x="395820" y="400951"/>
                </a:lnTo>
                <a:lnTo>
                  <a:pt x="387803" y="400960"/>
                </a:lnTo>
                <a:lnTo>
                  <a:pt x="354604" y="399596"/>
                </a:lnTo>
                <a:lnTo>
                  <a:pt x="311244" y="393603"/>
                </a:lnTo>
                <a:lnTo>
                  <a:pt x="266847" y="382647"/>
                </a:lnTo>
                <a:lnTo>
                  <a:pt x="214315" y="361592"/>
                </a:lnTo>
                <a:lnTo>
                  <a:pt x="180928" y="342855"/>
                </a:lnTo>
                <a:lnTo>
                  <a:pt x="149846" y="320528"/>
                </a:lnTo>
                <a:lnTo>
                  <a:pt x="144739" y="316712"/>
                </a:lnTo>
                <a:lnTo>
                  <a:pt x="140241" y="312159"/>
                </a:lnTo>
                <a:lnTo>
                  <a:pt x="135428" y="308013"/>
                </a:lnTo>
                <a:lnTo>
                  <a:pt x="130756" y="303778"/>
                </a:lnTo>
                <a:lnTo>
                  <a:pt x="125867" y="299790"/>
                </a:lnTo>
                <a:lnTo>
                  <a:pt x="121623" y="295136"/>
                </a:lnTo>
                <a:lnTo>
                  <a:pt x="112932" y="286151"/>
                </a:lnTo>
                <a:lnTo>
                  <a:pt x="108621" y="281655"/>
                </a:lnTo>
                <a:lnTo>
                  <a:pt x="104437" y="276996"/>
                </a:lnTo>
                <a:lnTo>
                  <a:pt x="100672" y="272146"/>
                </a:lnTo>
                <a:lnTo>
                  <a:pt x="96712" y="267390"/>
                </a:lnTo>
                <a:lnTo>
                  <a:pt x="90919" y="260323"/>
                </a:lnTo>
                <a:lnTo>
                  <a:pt x="85504" y="253029"/>
                </a:lnTo>
                <a:lnTo>
                  <a:pt x="80278" y="245675"/>
                </a:lnTo>
                <a:lnTo>
                  <a:pt x="75048" y="238428"/>
                </a:lnTo>
                <a:lnTo>
                  <a:pt x="49039" y="193634"/>
                </a:lnTo>
                <a:lnTo>
                  <a:pt x="29817" y="149799"/>
                </a:lnTo>
                <a:lnTo>
                  <a:pt x="16469" y="108948"/>
                </a:lnTo>
                <a:lnTo>
                  <a:pt x="5924" y="61843"/>
                </a:lnTo>
                <a:lnTo>
                  <a:pt x="799" y="23178"/>
                </a:lnTo>
                <a:lnTo>
                  <a:pt x="0" y="3098"/>
                </a:lnTo>
                <a:lnTo>
                  <a:pt x="28" y="0"/>
                </a:lnTo>
                <a:lnTo>
                  <a:pt x="552" y="3045"/>
                </a:lnTo>
                <a:lnTo>
                  <a:pt x="1827" y="8661"/>
                </a:lnTo>
                <a:lnTo>
                  <a:pt x="3031" y="14359"/>
                </a:lnTo>
                <a:lnTo>
                  <a:pt x="5276" y="22751"/>
                </a:lnTo>
                <a:lnTo>
                  <a:pt x="7843" y="32850"/>
                </a:lnTo>
                <a:lnTo>
                  <a:pt x="19016" y="69748"/>
                </a:lnTo>
                <a:lnTo>
                  <a:pt x="36555" y="116175"/>
                </a:lnTo>
                <a:lnTo>
                  <a:pt x="54818" y="155242"/>
                </a:lnTo>
                <a:lnTo>
                  <a:pt x="78110" y="195973"/>
                </a:lnTo>
                <a:lnTo>
                  <a:pt x="107007" y="236392"/>
                </a:lnTo>
                <a:lnTo>
                  <a:pt x="141888" y="274406"/>
                </a:lnTo>
                <a:lnTo>
                  <a:pt x="145820" y="278636"/>
                </a:lnTo>
                <a:lnTo>
                  <a:pt x="150412" y="282275"/>
                </a:lnTo>
                <a:lnTo>
                  <a:pt x="154779" y="286086"/>
                </a:lnTo>
                <a:lnTo>
                  <a:pt x="159296" y="289883"/>
                </a:lnTo>
                <a:lnTo>
                  <a:pt x="163460" y="294015"/>
                </a:lnTo>
                <a:lnTo>
                  <a:pt x="168232" y="297410"/>
                </a:lnTo>
                <a:lnTo>
                  <a:pt x="182380" y="307867"/>
                </a:lnTo>
                <a:lnTo>
                  <a:pt x="227523" y="335184"/>
                </a:lnTo>
                <a:lnTo>
                  <a:pt x="264753" y="351847"/>
                </a:lnTo>
                <a:lnTo>
                  <a:pt x="270354" y="353427"/>
                </a:lnTo>
                <a:lnTo>
                  <a:pt x="275806" y="355322"/>
                </a:lnTo>
                <a:lnTo>
                  <a:pt x="281250" y="357143"/>
                </a:lnTo>
                <a:lnTo>
                  <a:pt x="286610" y="359275"/>
                </a:lnTo>
                <a:lnTo>
                  <a:pt x="292070" y="360943"/>
                </a:lnTo>
                <a:lnTo>
                  <a:pt x="357320" y="375028"/>
                </a:lnTo>
                <a:lnTo>
                  <a:pt x="396476" y="379107"/>
                </a:lnTo>
                <a:lnTo>
                  <a:pt x="411540" y="379662"/>
                </a:lnTo>
                <a:lnTo>
                  <a:pt x="423767" y="380241"/>
                </a:lnTo>
                <a:lnTo>
                  <a:pt x="428568" y="380614"/>
                </a:lnTo>
                <a:lnTo>
                  <a:pt x="433287" y="380692"/>
                </a:lnTo>
                <a:lnTo>
                  <a:pt x="437986" y="380546"/>
                </a:lnTo>
                <a:lnTo>
                  <a:pt x="473277" y="379974"/>
                </a:lnTo>
                <a:lnTo>
                  <a:pt x="481569" y="379560"/>
                </a:lnTo>
                <a:lnTo>
                  <a:pt x="489429" y="378886"/>
                </a:lnTo>
                <a:lnTo>
                  <a:pt x="524109" y="376560"/>
                </a:lnTo>
                <a:lnTo>
                  <a:pt x="564937" y="372666"/>
                </a:lnTo>
                <a:lnTo>
                  <a:pt x="550240" y="377028"/>
                </a:lnTo>
                <a:lnTo>
                  <a:pt x="536368" y="380978"/>
                </a:lnTo>
                <a:lnTo>
                  <a:pt x="531164" y="382304"/>
                </a:lnTo>
                <a:lnTo>
                  <a:pt x="525420" y="384136"/>
                </a:lnTo>
                <a:lnTo>
                  <a:pt x="519087" y="385645"/>
                </a:lnTo>
                <a:lnTo>
                  <a:pt x="483086" y="392929"/>
                </a:lnTo>
                <a:lnTo>
                  <a:pt x="474751" y="394479"/>
                </a:lnTo>
                <a:lnTo>
                  <a:pt x="433951" y="399352"/>
                </a:lnTo>
                <a:close/>
              </a:path>
              <a:path w="568959" h="401320">
                <a:moveTo>
                  <a:pt x="564937" y="372666"/>
                </a:moveTo>
                <a:lnTo>
                  <a:pt x="524109" y="376560"/>
                </a:lnTo>
                <a:lnTo>
                  <a:pt x="529969" y="375624"/>
                </a:lnTo>
                <a:lnTo>
                  <a:pt x="549516" y="373434"/>
                </a:lnTo>
                <a:lnTo>
                  <a:pt x="568921" y="371456"/>
                </a:lnTo>
                <a:lnTo>
                  <a:pt x="564937" y="3726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236533" y="699769"/>
            <a:ext cx="10583927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200" dirty="0">
                <a:latin typeface="Arial Black"/>
                <a:cs typeface="Arial Black"/>
              </a:rPr>
              <a:t>Ellos dicen ¿Cómo estás hoy?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398828" y="4007109"/>
            <a:ext cx="2123324" cy="2302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5199"/>
              </a:lnSpc>
              <a:spcBef>
                <a:spcPts val="100"/>
              </a:spcBef>
            </a:pPr>
            <a:r>
              <a:rPr lang="es-ES" sz="4400" dirty="0">
                <a:latin typeface="Arial Black"/>
                <a:cs typeface="Arial Black"/>
              </a:rPr>
              <a:t>¿Cómo estás hoy?</a:t>
            </a:r>
            <a:endParaRPr sz="4350" dirty="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04311" y="9258303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pc="210"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138113" y="1590208"/>
            <a:ext cx="5180421" cy="70984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8686" y="4183703"/>
            <a:ext cx="8941435" cy="1875513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531495" rIns="0" bIns="0" rtlCol="0">
            <a:spAutoFit/>
          </a:bodyPr>
          <a:lstStyle/>
          <a:p>
            <a:pPr marR="129539" algn="ctr">
              <a:lnSpc>
                <a:spcPct val="100000"/>
              </a:lnSpc>
              <a:spcBef>
                <a:spcPts val="4185"/>
              </a:spcBef>
            </a:pPr>
            <a:r>
              <a:rPr lang="es-ES" sz="4350" dirty="0">
                <a:latin typeface="Arial Black"/>
                <a:cs typeface="Arial Black"/>
              </a:rPr>
              <a:t>Los vemos en el parque,</a:t>
            </a:r>
            <a:br>
              <a:rPr lang="es-ES" sz="4350" dirty="0">
                <a:latin typeface="Arial Black"/>
                <a:cs typeface="Arial Black"/>
              </a:rPr>
            </a:br>
            <a:endParaRPr sz="4350" dirty="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4311" y="9258300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pc="210" dirty="0"/>
              <a:t>5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036654" y="1369397"/>
            <a:ext cx="5164825" cy="7767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027512" y="1360205"/>
            <a:ext cx="5183505" cy="7785734"/>
          </a:xfrm>
          <a:custGeom>
            <a:avLst/>
            <a:gdLst/>
            <a:ahLst/>
            <a:cxnLst/>
            <a:rect l="l" t="t" r="r" b="b"/>
            <a:pathLst>
              <a:path w="5183505" h="7785734">
                <a:moveTo>
                  <a:pt x="4947810" y="7767380"/>
                </a:moveTo>
                <a:lnTo>
                  <a:pt x="4841393" y="7767380"/>
                </a:lnTo>
                <a:lnTo>
                  <a:pt x="4893769" y="7762905"/>
                </a:lnTo>
                <a:lnTo>
                  <a:pt x="4943441" y="7749961"/>
                </a:lnTo>
                <a:lnTo>
                  <a:pt x="4989781" y="7729273"/>
                </a:lnTo>
                <a:lnTo>
                  <a:pt x="5032159" y="7701564"/>
                </a:lnTo>
                <a:lnTo>
                  <a:pt x="5069947" y="7667557"/>
                </a:lnTo>
                <a:lnTo>
                  <a:pt x="5102327" y="7627765"/>
                </a:lnTo>
                <a:lnTo>
                  <a:pt x="5128730" y="7582979"/>
                </a:lnTo>
                <a:lnTo>
                  <a:pt x="5148455" y="7533899"/>
                </a:lnTo>
                <a:lnTo>
                  <a:pt x="5160804" y="7481227"/>
                </a:lnTo>
                <a:lnTo>
                  <a:pt x="5165056" y="7425908"/>
                </a:lnTo>
                <a:lnTo>
                  <a:pt x="5165075" y="359509"/>
                </a:lnTo>
                <a:lnTo>
                  <a:pt x="5160804" y="304080"/>
                </a:lnTo>
                <a:lnTo>
                  <a:pt x="5148455" y="251518"/>
                </a:lnTo>
                <a:lnTo>
                  <a:pt x="5128730" y="202513"/>
                </a:lnTo>
                <a:lnTo>
                  <a:pt x="5102327" y="157754"/>
                </a:lnTo>
                <a:lnTo>
                  <a:pt x="5069947" y="117933"/>
                </a:lnTo>
                <a:lnTo>
                  <a:pt x="5032159" y="83834"/>
                </a:lnTo>
                <a:lnTo>
                  <a:pt x="4989781" y="56119"/>
                </a:lnTo>
                <a:lnTo>
                  <a:pt x="4943441" y="35474"/>
                </a:lnTo>
                <a:lnTo>
                  <a:pt x="4893769" y="22584"/>
                </a:lnTo>
                <a:lnTo>
                  <a:pt x="4841393" y="18136"/>
                </a:lnTo>
                <a:lnTo>
                  <a:pt x="4841393" y="0"/>
                </a:lnTo>
                <a:lnTo>
                  <a:pt x="4896839" y="4716"/>
                </a:lnTo>
                <a:lnTo>
                  <a:pt x="4949439" y="18364"/>
                </a:lnTo>
                <a:lnTo>
                  <a:pt x="4998480" y="40193"/>
                </a:lnTo>
                <a:lnTo>
                  <a:pt x="5043252" y="69449"/>
                </a:lnTo>
                <a:lnTo>
                  <a:pt x="5083043" y="105381"/>
                </a:lnTo>
                <a:lnTo>
                  <a:pt x="5112008" y="139913"/>
                </a:lnTo>
                <a:lnTo>
                  <a:pt x="5136615" y="178162"/>
                </a:lnTo>
                <a:lnTo>
                  <a:pt x="5156458" y="219692"/>
                </a:lnTo>
                <a:lnTo>
                  <a:pt x="5171133" y="264071"/>
                </a:lnTo>
                <a:lnTo>
                  <a:pt x="5180235" y="310862"/>
                </a:lnTo>
                <a:lnTo>
                  <a:pt x="5183351" y="359509"/>
                </a:lnTo>
                <a:lnTo>
                  <a:pt x="5183351" y="7425908"/>
                </a:lnTo>
                <a:lnTo>
                  <a:pt x="5180235" y="7474577"/>
                </a:lnTo>
                <a:lnTo>
                  <a:pt x="5171133" y="7521351"/>
                </a:lnTo>
                <a:lnTo>
                  <a:pt x="5156458" y="7565696"/>
                </a:lnTo>
                <a:lnTo>
                  <a:pt x="5136615" y="7607200"/>
                </a:lnTo>
                <a:lnTo>
                  <a:pt x="5112008" y="7645450"/>
                </a:lnTo>
                <a:lnTo>
                  <a:pt x="5083043" y="7680035"/>
                </a:lnTo>
                <a:lnTo>
                  <a:pt x="5043252" y="7715936"/>
                </a:lnTo>
                <a:lnTo>
                  <a:pt x="4998480" y="7745159"/>
                </a:lnTo>
                <a:lnTo>
                  <a:pt x="4949439" y="7766958"/>
                </a:lnTo>
                <a:lnTo>
                  <a:pt x="4947810" y="7767380"/>
                </a:lnTo>
                <a:close/>
              </a:path>
              <a:path w="5183505" h="7785734">
                <a:moveTo>
                  <a:pt x="4841393" y="7785294"/>
                </a:moveTo>
                <a:lnTo>
                  <a:pt x="341966" y="7785294"/>
                </a:lnTo>
                <a:lnTo>
                  <a:pt x="286494" y="7780585"/>
                </a:lnTo>
                <a:lnTo>
                  <a:pt x="233833" y="7766958"/>
                </a:lnTo>
                <a:lnTo>
                  <a:pt x="184719" y="7745159"/>
                </a:lnTo>
                <a:lnTo>
                  <a:pt x="139885" y="7715936"/>
                </a:lnTo>
                <a:lnTo>
                  <a:pt x="100069" y="7680035"/>
                </a:lnTo>
                <a:lnTo>
                  <a:pt x="71208" y="7645450"/>
                </a:lnTo>
                <a:lnTo>
                  <a:pt x="46671" y="7607199"/>
                </a:lnTo>
                <a:lnTo>
                  <a:pt x="26870" y="7565696"/>
                </a:lnTo>
                <a:lnTo>
                  <a:pt x="12217" y="7521351"/>
                </a:lnTo>
                <a:lnTo>
                  <a:pt x="3122" y="7474576"/>
                </a:lnTo>
                <a:lnTo>
                  <a:pt x="7" y="7425908"/>
                </a:lnTo>
                <a:lnTo>
                  <a:pt x="0" y="6848839"/>
                </a:lnTo>
                <a:lnTo>
                  <a:pt x="3835507" y="124"/>
                </a:lnTo>
                <a:lnTo>
                  <a:pt x="4841392" y="124"/>
                </a:lnTo>
                <a:lnTo>
                  <a:pt x="4841393" y="9192"/>
                </a:lnTo>
                <a:lnTo>
                  <a:pt x="4841393" y="18259"/>
                </a:lnTo>
                <a:lnTo>
                  <a:pt x="3846133" y="18284"/>
                </a:lnTo>
                <a:lnTo>
                  <a:pt x="18284" y="6853410"/>
                </a:lnTo>
                <a:lnTo>
                  <a:pt x="18284" y="7425908"/>
                </a:lnTo>
                <a:lnTo>
                  <a:pt x="22532" y="7481354"/>
                </a:lnTo>
                <a:lnTo>
                  <a:pt x="34833" y="7533953"/>
                </a:lnTo>
                <a:lnTo>
                  <a:pt x="54523" y="7582995"/>
                </a:lnTo>
                <a:lnTo>
                  <a:pt x="80937" y="7627767"/>
                </a:lnTo>
                <a:lnTo>
                  <a:pt x="113412" y="7667557"/>
                </a:lnTo>
                <a:lnTo>
                  <a:pt x="151105" y="7701564"/>
                </a:lnTo>
                <a:lnTo>
                  <a:pt x="193472" y="7729273"/>
                </a:lnTo>
                <a:lnTo>
                  <a:pt x="239847" y="7749961"/>
                </a:lnTo>
                <a:lnTo>
                  <a:pt x="289566" y="7762905"/>
                </a:lnTo>
                <a:lnTo>
                  <a:pt x="341966" y="7767380"/>
                </a:lnTo>
                <a:lnTo>
                  <a:pt x="4947810" y="7767380"/>
                </a:lnTo>
                <a:lnTo>
                  <a:pt x="4896839" y="7780585"/>
                </a:lnTo>
                <a:lnTo>
                  <a:pt x="4841393" y="7785294"/>
                </a:lnTo>
                <a:close/>
              </a:path>
            </a:pathLst>
          </a:custGeom>
          <a:solidFill>
            <a:srgbClr val="7B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36654" y="1369397"/>
            <a:ext cx="5164825" cy="7767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7511" y="1360328"/>
            <a:ext cx="5183505" cy="7785734"/>
          </a:xfrm>
          <a:custGeom>
            <a:avLst/>
            <a:gdLst/>
            <a:ahLst/>
            <a:cxnLst/>
            <a:rect l="l" t="t" r="r" b="b"/>
            <a:pathLst>
              <a:path w="5183505" h="7785734">
                <a:moveTo>
                  <a:pt x="4841393" y="7785417"/>
                </a:moveTo>
                <a:lnTo>
                  <a:pt x="341966" y="7785417"/>
                </a:lnTo>
                <a:lnTo>
                  <a:pt x="286494" y="7780708"/>
                </a:lnTo>
                <a:lnTo>
                  <a:pt x="233834" y="7767081"/>
                </a:lnTo>
                <a:lnTo>
                  <a:pt x="184719" y="7745282"/>
                </a:lnTo>
                <a:lnTo>
                  <a:pt x="139886" y="7716058"/>
                </a:lnTo>
                <a:lnTo>
                  <a:pt x="100069" y="7680158"/>
                </a:lnTo>
                <a:lnTo>
                  <a:pt x="71208" y="7645572"/>
                </a:lnTo>
                <a:lnTo>
                  <a:pt x="46671" y="7607314"/>
                </a:lnTo>
                <a:lnTo>
                  <a:pt x="26870" y="7565788"/>
                </a:lnTo>
                <a:lnTo>
                  <a:pt x="12217" y="7521401"/>
                </a:lnTo>
                <a:lnTo>
                  <a:pt x="3122" y="7474557"/>
                </a:lnTo>
                <a:lnTo>
                  <a:pt x="23" y="7426030"/>
                </a:lnTo>
                <a:lnTo>
                  <a:pt x="0" y="359509"/>
                </a:lnTo>
                <a:lnTo>
                  <a:pt x="3122" y="310825"/>
                </a:lnTo>
                <a:lnTo>
                  <a:pt x="12219" y="264071"/>
                </a:lnTo>
                <a:lnTo>
                  <a:pt x="26880" y="219692"/>
                </a:lnTo>
                <a:lnTo>
                  <a:pt x="46683" y="178162"/>
                </a:lnTo>
                <a:lnTo>
                  <a:pt x="71214" y="139913"/>
                </a:lnTo>
                <a:lnTo>
                  <a:pt x="100069" y="105381"/>
                </a:lnTo>
                <a:lnTo>
                  <a:pt x="139886" y="69449"/>
                </a:lnTo>
                <a:lnTo>
                  <a:pt x="184719" y="40193"/>
                </a:lnTo>
                <a:lnTo>
                  <a:pt x="233834" y="18364"/>
                </a:lnTo>
                <a:lnTo>
                  <a:pt x="286494" y="4716"/>
                </a:lnTo>
                <a:lnTo>
                  <a:pt x="341966" y="0"/>
                </a:lnTo>
                <a:lnTo>
                  <a:pt x="4841393" y="0"/>
                </a:lnTo>
                <a:lnTo>
                  <a:pt x="4896839" y="4716"/>
                </a:lnTo>
                <a:lnTo>
                  <a:pt x="4949030" y="18258"/>
                </a:lnTo>
                <a:lnTo>
                  <a:pt x="341966" y="18258"/>
                </a:lnTo>
                <a:lnTo>
                  <a:pt x="289566" y="22707"/>
                </a:lnTo>
                <a:lnTo>
                  <a:pt x="239847" y="35597"/>
                </a:lnTo>
                <a:lnTo>
                  <a:pt x="193472" y="56242"/>
                </a:lnTo>
                <a:lnTo>
                  <a:pt x="151105" y="83957"/>
                </a:lnTo>
                <a:lnTo>
                  <a:pt x="113412" y="118056"/>
                </a:lnTo>
                <a:lnTo>
                  <a:pt x="80937" y="157878"/>
                </a:lnTo>
                <a:lnTo>
                  <a:pt x="54523" y="202643"/>
                </a:lnTo>
                <a:lnTo>
                  <a:pt x="34833" y="251667"/>
                </a:lnTo>
                <a:lnTo>
                  <a:pt x="22532" y="304266"/>
                </a:lnTo>
                <a:lnTo>
                  <a:pt x="18303" y="359509"/>
                </a:lnTo>
                <a:lnTo>
                  <a:pt x="18294" y="7426030"/>
                </a:lnTo>
                <a:lnTo>
                  <a:pt x="22532" y="7481353"/>
                </a:lnTo>
                <a:lnTo>
                  <a:pt x="34833" y="7533952"/>
                </a:lnTo>
                <a:lnTo>
                  <a:pt x="54523" y="7582994"/>
                </a:lnTo>
                <a:lnTo>
                  <a:pt x="80937" y="7627766"/>
                </a:lnTo>
                <a:lnTo>
                  <a:pt x="113412" y="7667556"/>
                </a:lnTo>
                <a:lnTo>
                  <a:pt x="151105" y="7701563"/>
                </a:lnTo>
                <a:lnTo>
                  <a:pt x="193472" y="7729273"/>
                </a:lnTo>
                <a:lnTo>
                  <a:pt x="239847" y="7749961"/>
                </a:lnTo>
                <a:lnTo>
                  <a:pt x="289566" y="7762904"/>
                </a:lnTo>
                <a:lnTo>
                  <a:pt x="341966" y="7767379"/>
                </a:lnTo>
                <a:lnTo>
                  <a:pt x="4948287" y="7767379"/>
                </a:lnTo>
                <a:lnTo>
                  <a:pt x="4896839" y="7780708"/>
                </a:lnTo>
                <a:lnTo>
                  <a:pt x="4841393" y="7785417"/>
                </a:lnTo>
                <a:close/>
              </a:path>
              <a:path w="5183505" h="7785734">
                <a:moveTo>
                  <a:pt x="5173970" y="7426030"/>
                </a:moveTo>
                <a:lnTo>
                  <a:pt x="5165102" y="7425784"/>
                </a:lnTo>
                <a:lnTo>
                  <a:pt x="5165066" y="359509"/>
                </a:lnTo>
                <a:lnTo>
                  <a:pt x="5160804" y="304203"/>
                </a:lnTo>
                <a:lnTo>
                  <a:pt x="5148455" y="251641"/>
                </a:lnTo>
                <a:lnTo>
                  <a:pt x="5128730" y="202635"/>
                </a:lnTo>
                <a:lnTo>
                  <a:pt x="5102327" y="157877"/>
                </a:lnTo>
                <a:lnTo>
                  <a:pt x="5069947" y="118056"/>
                </a:lnTo>
                <a:lnTo>
                  <a:pt x="5032159" y="83957"/>
                </a:lnTo>
                <a:lnTo>
                  <a:pt x="4989781" y="56242"/>
                </a:lnTo>
                <a:lnTo>
                  <a:pt x="4943441" y="35597"/>
                </a:lnTo>
                <a:lnTo>
                  <a:pt x="4893769" y="22707"/>
                </a:lnTo>
                <a:lnTo>
                  <a:pt x="4841393" y="18258"/>
                </a:lnTo>
                <a:lnTo>
                  <a:pt x="4949030" y="18258"/>
                </a:lnTo>
                <a:lnTo>
                  <a:pt x="4998480" y="40193"/>
                </a:lnTo>
                <a:lnTo>
                  <a:pt x="5043252" y="69449"/>
                </a:lnTo>
                <a:lnTo>
                  <a:pt x="5083043" y="105381"/>
                </a:lnTo>
                <a:lnTo>
                  <a:pt x="5112012" y="139919"/>
                </a:lnTo>
                <a:lnTo>
                  <a:pt x="5136623" y="178179"/>
                </a:lnTo>
                <a:lnTo>
                  <a:pt x="5156465" y="219714"/>
                </a:lnTo>
                <a:lnTo>
                  <a:pt x="5171135" y="264078"/>
                </a:lnTo>
                <a:lnTo>
                  <a:pt x="5180235" y="310862"/>
                </a:lnTo>
                <a:lnTo>
                  <a:pt x="5183351" y="359509"/>
                </a:lnTo>
                <a:lnTo>
                  <a:pt x="5183359" y="7425784"/>
                </a:lnTo>
                <a:lnTo>
                  <a:pt x="5173970" y="7425784"/>
                </a:lnTo>
                <a:lnTo>
                  <a:pt x="5173970" y="7426030"/>
                </a:lnTo>
                <a:close/>
              </a:path>
              <a:path w="5183505" h="7785734">
                <a:moveTo>
                  <a:pt x="4948287" y="7767379"/>
                </a:moveTo>
                <a:lnTo>
                  <a:pt x="4841393" y="7767379"/>
                </a:lnTo>
                <a:lnTo>
                  <a:pt x="4893769" y="7762904"/>
                </a:lnTo>
                <a:lnTo>
                  <a:pt x="4943441" y="7749960"/>
                </a:lnTo>
                <a:lnTo>
                  <a:pt x="4989781" y="7729272"/>
                </a:lnTo>
                <a:lnTo>
                  <a:pt x="5032159" y="7701563"/>
                </a:lnTo>
                <a:lnTo>
                  <a:pt x="5069947" y="7667556"/>
                </a:lnTo>
                <a:lnTo>
                  <a:pt x="5102327" y="7627766"/>
                </a:lnTo>
                <a:lnTo>
                  <a:pt x="5128730" y="7582994"/>
                </a:lnTo>
                <a:lnTo>
                  <a:pt x="5148455" y="7533952"/>
                </a:lnTo>
                <a:lnTo>
                  <a:pt x="5160804" y="7481353"/>
                </a:lnTo>
                <a:lnTo>
                  <a:pt x="5165075" y="7425907"/>
                </a:lnTo>
                <a:lnTo>
                  <a:pt x="5169518" y="7425907"/>
                </a:lnTo>
                <a:lnTo>
                  <a:pt x="5173970" y="7426030"/>
                </a:lnTo>
                <a:lnTo>
                  <a:pt x="5183351" y="7426030"/>
                </a:lnTo>
                <a:lnTo>
                  <a:pt x="5180235" y="7474699"/>
                </a:lnTo>
                <a:lnTo>
                  <a:pt x="5171133" y="7521474"/>
                </a:lnTo>
                <a:lnTo>
                  <a:pt x="5156458" y="7565819"/>
                </a:lnTo>
                <a:lnTo>
                  <a:pt x="5136615" y="7607322"/>
                </a:lnTo>
                <a:lnTo>
                  <a:pt x="5112008" y="7645573"/>
                </a:lnTo>
                <a:lnTo>
                  <a:pt x="5083043" y="7680158"/>
                </a:lnTo>
                <a:lnTo>
                  <a:pt x="5043252" y="7716058"/>
                </a:lnTo>
                <a:lnTo>
                  <a:pt x="4998480" y="7745282"/>
                </a:lnTo>
                <a:lnTo>
                  <a:pt x="4949439" y="7767081"/>
                </a:lnTo>
                <a:lnTo>
                  <a:pt x="4948287" y="7767379"/>
                </a:lnTo>
                <a:close/>
              </a:path>
              <a:path w="5183505" h="7785734">
                <a:moveTo>
                  <a:pt x="5183351" y="7426030"/>
                </a:moveTo>
                <a:lnTo>
                  <a:pt x="5173970" y="7426030"/>
                </a:lnTo>
                <a:lnTo>
                  <a:pt x="5183359" y="7425907"/>
                </a:lnTo>
                <a:close/>
              </a:path>
            </a:pathLst>
          </a:custGeom>
          <a:solidFill>
            <a:srgbClr val="7B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23627" y="1448440"/>
            <a:ext cx="4998785" cy="76033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36654" y="1369397"/>
            <a:ext cx="3831590" cy="6842125"/>
          </a:xfrm>
          <a:custGeom>
            <a:avLst/>
            <a:gdLst/>
            <a:ahLst/>
            <a:cxnLst/>
            <a:rect l="l" t="t" r="r" b="b"/>
            <a:pathLst>
              <a:path w="3831590" h="6842125">
                <a:moveTo>
                  <a:pt x="0" y="6841871"/>
                </a:moveTo>
                <a:lnTo>
                  <a:pt x="0" y="350441"/>
                </a:lnTo>
                <a:lnTo>
                  <a:pt x="3042" y="302914"/>
                </a:lnTo>
                <a:lnTo>
                  <a:pt x="11904" y="257323"/>
                </a:lnTo>
                <a:lnTo>
                  <a:pt x="26187" y="214086"/>
                </a:lnTo>
                <a:lnTo>
                  <a:pt x="45491" y="173622"/>
                </a:lnTo>
                <a:lnTo>
                  <a:pt x="69417" y="136350"/>
                </a:lnTo>
                <a:lnTo>
                  <a:pt x="97567" y="102688"/>
                </a:lnTo>
                <a:lnTo>
                  <a:pt x="129542" y="73056"/>
                </a:lnTo>
                <a:lnTo>
                  <a:pt x="164943" y="47873"/>
                </a:lnTo>
                <a:lnTo>
                  <a:pt x="203370" y="27556"/>
                </a:lnTo>
                <a:lnTo>
                  <a:pt x="244425" y="12526"/>
                </a:lnTo>
                <a:lnTo>
                  <a:pt x="287710" y="3201"/>
                </a:lnTo>
                <a:lnTo>
                  <a:pt x="332824" y="0"/>
                </a:lnTo>
                <a:lnTo>
                  <a:pt x="3831554" y="0"/>
                </a:lnTo>
                <a:lnTo>
                  <a:pt x="0" y="6841871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23628" y="1448439"/>
            <a:ext cx="4935531" cy="750302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90620" y="1980143"/>
            <a:ext cx="4093845" cy="6500495"/>
          </a:xfrm>
          <a:custGeom>
            <a:avLst/>
            <a:gdLst/>
            <a:ahLst/>
            <a:cxnLst/>
            <a:rect l="l" t="t" r="r" b="b"/>
            <a:pathLst>
              <a:path w="4093845" h="6500495">
                <a:moveTo>
                  <a:pt x="0" y="6500324"/>
                </a:moveTo>
                <a:lnTo>
                  <a:pt x="4093465" y="6500324"/>
                </a:lnTo>
                <a:lnTo>
                  <a:pt x="4093465" y="0"/>
                </a:lnTo>
                <a:lnTo>
                  <a:pt x="0" y="24"/>
                </a:lnTo>
                <a:lnTo>
                  <a:pt x="0" y="65003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69013" y="1980143"/>
            <a:ext cx="0" cy="6500495"/>
          </a:xfrm>
          <a:custGeom>
            <a:avLst/>
            <a:gdLst/>
            <a:ahLst/>
            <a:cxnLst/>
            <a:rect l="l" t="t" r="r" b="b"/>
            <a:pathLst>
              <a:path h="6500495">
                <a:moveTo>
                  <a:pt x="0" y="0"/>
                </a:moveTo>
                <a:lnTo>
                  <a:pt x="0" y="6500324"/>
                </a:lnTo>
              </a:path>
            </a:pathLst>
          </a:custGeom>
          <a:ln w="30144">
            <a:solidFill>
              <a:srgbClr val="72757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90620" y="8465396"/>
            <a:ext cx="4093845" cy="0"/>
          </a:xfrm>
          <a:custGeom>
            <a:avLst/>
            <a:gdLst/>
            <a:ahLst/>
            <a:cxnLst/>
            <a:rect l="l" t="t" r="r" b="b"/>
            <a:pathLst>
              <a:path w="4093845">
                <a:moveTo>
                  <a:pt x="0" y="0"/>
                </a:moveTo>
                <a:lnTo>
                  <a:pt x="4093465" y="0"/>
                </a:lnTo>
              </a:path>
            </a:pathLst>
          </a:custGeom>
          <a:ln w="30144">
            <a:solidFill>
              <a:srgbClr val="23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90619" y="1980167"/>
            <a:ext cx="4093466" cy="647009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90620" y="2084586"/>
            <a:ext cx="2872740" cy="5137785"/>
          </a:xfrm>
          <a:custGeom>
            <a:avLst/>
            <a:gdLst/>
            <a:ahLst/>
            <a:cxnLst/>
            <a:rect l="l" t="t" r="r" b="b"/>
            <a:pathLst>
              <a:path w="2872740" h="5137784">
                <a:moveTo>
                  <a:pt x="0" y="5137646"/>
                </a:moveTo>
                <a:lnTo>
                  <a:pt x="0" y="73"/>
                </a:lnTo>
                <a:lnTo>
                  <a:pt x="2863892" y="0"/>
                </a:lnTo>
                <a:lnTo>
                  <a:pt x="2872367" y="0"/>
                </a:lnTo>
                <a:lnTo>
                  <a:pt x="0" y="5137646"/>
                </a:lnTo>
                <a:close/>
              </a:path>
            </a:pathLst>
          </a:custGeom>
          <a:solidFill>
            <a:srgbClr val="2FBC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99174" y="3957131"/>
            <a:ext cx="8941435" cy="1762760"/>
          </a:xfrm>
          <a:custGeom>
            <a:avLst/>
            <a:gdLst/>
            <a:ahLst/>
            <a:cxnLst/>
            <a:rect l="l" t="t" r="r" b="b"/>
            <a:pathLst>
              <a:path w="8941435" h="1762760">
                <a:moveTo>
                  <a:pt x="0" y="0"/>
                </a:moveTo>
                <a:lnTo>
                  <a:pt x="8941422" y="0"/>
                </a:lnTo>
                <a:lnTo>
                  <a:pt x="8941422" y="1762728"/>
                </a:lnTo>
                <a:lnTo>
                  <a:pt x="0" y="17627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95276" y="3092993"/>
            <a:ext cx="3843094" cy="3843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9603071" y="4507811"/>
            <a:ext cx="815152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200" dirty="0">
                <a:latin typeface="Arial Black"/>
                <a:cs typeface="Arial Black"/>
              </a:rPr>
              <a:t>Los vemos en el teléfono</a:t>
            </a:r>
            <a:r>
              <a:rPr sz="4200" dirty="0">
                <a:latin typeface="Arial Black"/>
                <a:cs typeface="Arial Black"/>
              </a:rPr>
              <a:t>,</a:t>
            </a:r>
          </a:p>
        </p:txBody>
      </p:sp>
      <p:sp>
        <p:nvSpPr>
          <p:cNvPr id="17" name="object 17"/>
          <p:cNvSpPr/>
          <p:nvPr/>
        </p:nvSpPr>
        <p:spPr>
          <a:xfrm>
            <a:off x="204311" y="9258300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pc="210" dirty="0"/>
              <a:t>6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925135" y="2880897"/>
            <a:ext cx="4951730" cy="3521710"/>
          </a:xfrm>
          <a:custGeom>
            <a:avLst/>
            <a:gdLst/>
            <a:ahLst/>
            <a:cxnLst/>
            <a:rect l="l" t="t" r="r" b="b"/>
            <a:pathLst>
              <a:path w="4951730" h="3521710">
                <a:moveTo>
                  <a:pt x="4735133" y="3521374"/>
                </a:moveTo>
                <a:lnTo>
                  <a:pt x="216279" y="3521374"/>
                </a:lnTo>
                <a:lnTo>
                  <a:pt x="166693" y="3515663"/>
                </a:lnTo>
                <a:lnTo>
                  <a:pt x="121171" y="3499394"/>
                </a:lnTo>
                <a:lnTo>
                  <a:pt x="81013" y="3473863"/>
                </a:lnTo>
                <a:lnTo>
                  <a:pt x="47518" y="3440366"/>
                </a:lnTo>
                <a:lnTo>
                  <a:pt x="21985" y="3400199"/>
                </a:lnTo>
                <a:lnTo>
                  <a:pt x="5712" y="3354658"/>
                </a:lnTo>
                <a:lnTo>
                  <a:pt x="0" y="3305040"/>
                </a:lnTo>
                <a:lnTo>
                  <a:pt x="0" y="216333"/>
                </a:lnTo>
                <a:lnTo>
                  <a:pt x="5712" y="166772"/>
                </a:lnTo>
                <a:lnTo>
                  <a:pt x="21986" y="121254"/>
                </a:lnTo>
                <a:lnTo>
                  <a:pt x="47522" y="81084"/>
                </a:lnTo>
                <a:lnTo>
                  <a:pt x="81023" y="47568"/>
                </a:lnTo>
                <a:lnTo>
                  <a:pt x="121191" y="22011"/>
                </a:lnTo>
                <a:lnTo>
                  <a:pt x="166727" y="5720"/>
                </a:lnTo>
                <a:lnTo>
                  <a:pt x="216333" y="0"/>
                </a:lnTo>
                <a:lnTo>
                  <a:pt x="4735187" y="0"/>
                </a:lnTo>
                <a:lnTo>
                  <a:pt x="4784748" y="5720"/>
                </a:lnTo>
                <a:lnTo>
                  <a:pt x="4830267" y="22011"/>
                </a:lnTo>
                <a:lnTo>
                  <a:pt x="4870437" y="47568"/>
                </a:lnTo>
                <a:lnTo>
                  <a:pt x="4903953" y="81084"/>
                </a:lnTo>
                <a:lnTo>
                  <a:pt x="4929509" y="121254"/>
                </a:lnTo>
                <a:lnTo>
                  <a:pt x="4945800" y="166772"/>
                </a:lnTo>
                <a:lnTo>
                  <a:pt x="4951521" y="216333"/>
                </a:lnTo>
                <a:lnTo>
                  <a:pt x="4951467" y="3305040"/>
                </a:lnTo>
                <a:lnTo>
                  <a:pt x="4945746" y="3354658"/>
                </a:lnTo>
                <a:lnTo>
                  <a:pt x="4929455" y="3400199"/>
                </a:lnTo>
                <a:lnTo>
                  <a:pt x="4903899" y="3440366"/>
                </a:lnTo>
                <a:lnTo>
                  <a:pt x="4870383" y="3473863"/>
                </a:lnTo>
                <a:lnTo>
                  <a:pt x="4830213" y="3499394"/>
                </a:lnTo>
                <a:lnTo>
                  <a:pt x="4784694" y="3515663"/>
                </a:lnTo>
                <a:lnTo>
                  <a:pt x="4735133" y="3521374"/>
                </a:lnTo>
                <a:close/>
              </a:path>
            </a:pathLst>
          </a:custGeom>
          <a:solidFill>
            <a:srgbClr val="3734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167880" y="3214772"/>
            <a:ext cx="4465955" cy="2854325"/>
          </a:xfrm>
          <a:custGeom>
            <a:avLst/>
            <a:gdLst/>
            <a:ahLst/>
            <a:cxnLst/>
            <a:rect l="l" t="t" r="r" b="b"/>
            <a:pathLst>
              <a:path w="4465955" h="2854325">
                <a:moveTo>
                  <a:pt x="4426245" y="2853804"/>
                </a:moveTo>
                <a:lnTo>
                  <a:pt x="39715" y="2853804"/>
                </a:lnTo>
                <a:lnTo>
                  <a:pt x="24246" y="2850674"/>
                </a:lnTo>
                <a:lnTo>
                  <a:pt x="11623" y="2842153"/>
                </a:lnTo>
                <a:lnTo>
                  <a:pt x="3117" y="2829542"/>
                </a:lnTo>
                <a:lnTo>
                  <a:pt x="0" y="2814142"/>
                </a:lnTo>
                <a:lnTo>
                  <a:pt x="0" y="39661"/>
                </a:lnTo>
                <a:lnTo>
                  <a:pt x="3117" y="24185"/>
                </a:lnTo>
                <a:lnTo>
                  <a:pt x="11623" y="11582"/>
                </a:lnTo>
                <a:lnTo>
                  <a:pt x="24246" y="3104"/>
                </a:lnTo>
                <a:lnTo>
                  <a:pt x="39715" y="0"/>
                </a:lnTo>
                <a:lnTo>
                  <a:pt x="4426245" y="0"/>
                </a:lnTo>
                <a:lnTo>
                  <a:pt x="4441721" y="3104"/>
                </a:lnTo>
                <a:lnTo>
                  <a:pt x="4454323" y="11582"/>
                </a:lnTo>
                <a:lnTo>
                  <a:pt x="4462802" y="24185"/>
                </a:lnTo>
                <a:lnTo>
                  <a:pt x="4465906" y="39661"/>
                </a:lnTo>
                <a:lnTo>
                  <a:pt x="4465906" y="2814142"/>
                </a:lnTo>
                <a:lnTo>
                  <a:pt x="4462802" y="2829542"/>
                </a:lnTo>
                <a:lnTo>
                  <a:pt x="4454323" y="2842153"/>
                </a:lnTo>
                <a:lnTo>
                  <a:pt x="4441720" y="2850674"/>
                </a:lnTo>
                <a:lnTo>
                  <a:pt x="4426245" y="2853804"/>
                </a:lnTo>
                <a:close/>
              </a:path>
            </a:pathLst>
          </a:custGeom>
          <a:solidFill>
            <a:srgbClr val="074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128236" y="3174931"/>
            <a:ext cx="4545330" cy="2933700"/>
          </a:xfrm>
          <a:custGeom>
            <a:avLst/>
            <a:gdLst/>
            <a:ahLst/>
            <a:cxnLst/>
            <a:rect l="l" t="t" r="r" b="b"/>
            <a:pathLst>
              <a:path w="4545330" h="2933700">
                <a:moveTo>
                  <a:pt x="4465888" y="2933306"/>
                </a:moveTo>
                <a:lnTo>
                  <a:pt x="79358" y="2933306"/>
                </a:lnTo>
                <a:lnTo>
                  <a:pt x="48454" y="2927072"/>
                </a:lnTo>
                <a:lnTo>
                  <a:pt x="23231" y="2910073"/>
                </a:lnTo>
                <a:lnTo>
                  <a:pt x="6231" y="2884859"/>
                </a:lnTo>
                <a:lnTo>
                  <a:pt x="0" y="2853984"/>
                </a:lnTo>
                <a:lnTo>
                  <a:pt x="0" y="79502"/>
                </a:lnTo>
                <a:lnTo>
                  <a:pt x="6231" y="48598"/>
                </a:lnTo>
                <a:lnTo>
                  <a:pt x="23229" y="23323"/>
                </a:lnTo>
                <a:lnTo>
                  <a:pt x="48448" y="6261"/>
                </a:lnTo>
                <a:lnTo>
                  <a:pt x="79340" y="0"/>
                </a:lnTo>
                <a:lnTo>
                  <a:pt x="4465870" y="0"/>
                </a:lnTo>
                <a:lnTo>
                  <a:pt x="4496764" y="6261"/>
                </a:lnTo>
                <a:lnTo>
                  <a:pt x="4521977" y="23323"/>
                </a:lnTo>
                <a:lnTo>
                  <a:pt x="4538977" y="48599"/>
                </a:lnTo>
                <a:lnTo>
                  <a:pt x="4545210" y="79502"/>
                </a:lnTo>
                <a:lnTo>
                  <a:pt x="79358" y="79502"/>
                </a:lnTo>
                <a:lnTo>
                  <a:pt x="79340" y="2853984"/>
                </a:lnTo>
                <a:lnTo>
                  <a:pt x="4545210" y="2853984"/>
                </a:lnTo>
                <a:lnTo>
                  <a:pt x="4538977" y="2884859"/>
                </a:lnTo>
                <a:lnTo>
                  <a:pt x="4521977" y="2910073"/>
                </a:lnTo>
                <a:lnTo>
                  <a:pt x="4496763" y="2927072"/>
                </a:lnTo>
                <a:lnTo>
                  <a:pt x="4465888" y="2933306"/>
                </a:lnTo>
                <a:close/>
              </a:path>
              <a:path w="4545330" h="2933700">
                <a:moveTo>
                  <a:pt x="4545210" y="2853984"/>
                </a:moveTo>
                <a:lnTo>
                  <a:pt x="4465870" y="2853984"/>
                </a:lnTo>
                <a:lnTo>
                  <a:pt x="4465888" y="79502"/>
                </a:lnTo>
                <a:lnTo>
                  <a:pt x="4545210" y="79502"/>
                </a:lnTo>
                <a:lnTo>
                  <a:pt x="4545210" y="28539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85003" y="6258230"/>
            <a:ext cx="5831840" cy="504825"/>
          </a:xfrm>
          <a:custGeom>
            <a:avLst/>
            <a:gdLst/>
            <a:ahLst/>
            <a:cxnLst/>
            <a:rect l="l" t="t" r="r" b="b"/>
            <a:pathLst>
              <a:path w="5831840" h="504825">
                <a:moveTo>
                  <a:pt x="5648116" y="504598"/>
                </a:moveTo>
                <a:lnTo>
                  <a:pt x="183523" y="504598"/>
                </a:lnTo>
                <a:lnTo>
                  <a:pt x="134743" y="498040"/>
                </a:lnTo>
                <a:lnTo>
                  <a:pt x="90905" y="479533"/>
                </a:lnTo>
                <a:lnTo>
                  <a:pt x="53761" y="450830"/>
                </a:lnTo>
                <a:lnTo>
                  <a:pt x="25061" y="413685"/>
                </a:lnTo>
                <a:lnTo>
                  <a:pt x="6557" y="369849"/>
                </a:lnTo>
                <a:lnTo>
                  <a:pt x="0" y="321075"/>
                </a:lnTo>
                <a:lnTo>
                  <a:pt x="0" y="0"/>
                </a:lnTo>
                <a:lnTo>
                  <a:pt x="5831639" y="0"/>
                </a:lnTo>
                <a:lnTo>
                  <a:pt x="5831639" y="321075"/>
                </a:lnTo>
                <a:lnTo>
                  <a:pt x="5825093" y="369849"/>
                </a:lnTo>
                <a:lnTo>
                  <a:pt x="5806614" y="413685"/>
                </a:lnTo>
                <a:lnTo>
                  <a:pt x="5777939" y="450830"/>
                </a:lnTo>
                <a:lnTo>
                  <a:pt x="5740806" y="479533"/>
                </a:lnTo>
                <a:lnTo>
                  <a:pt x="5696952" y="498040"/>
                </a:lnTo>
                <a:lnTo>
                  <a:pt x="5648116" y="504598"/>
                </a:lnTo>
                <a:close/>
              </a:path>
            </a:pathLst>
          </a:custGeom>
          <a:solidFill>
            <a:srgbClr val="A6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675222" y="6258230"/>
            <a:ext cx="1451610" cy="252729"/>
          </a:xfrm>
          <a:custGeom>
            <a:avLst/>
            <a:gdLst/>
            <a:ahLst/>
            <a:cxnLst/>
            <a:rect l="l" t="t" r="r" b="b"/>
            <a:pathLst>
              <a:path w="1451609" h="252729">
                <a:moveTo>
                  <a:pt x="0" y="252209"/>
                </a:moveTo>
                <a:lnTo>
                  <a:pt x="1451239" y="252209"/>
                </a:lnTo>
                <a:lnTo>
                  <a:pt x="1451239" y="0"/>
                </a:lnTo>
                <a:lnTo>
                  <a:pt x="0" y="0"/>
                </a:lnTo>
                <a:lnTo>
                  <a:pt x="0" y="252209"/>
                </a:lnTo>
                <a:close/>
              </a:path>
            </a:pathLst>
          </a:custGeom>
          <a:solidFill>
            <a:srgbClr val="6561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95917" y="1452193"/>
            <a:ext cx="3809851" cy="45723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61582" y="7856071"/>
            <a:ext cx="8941435" cy="1762760"/>
          </a:xfrm>
          <a:custGeom>
            <a:avLst/>
            <a:gdLst/>
            <a:ahLst/>
            <a:cxnLst/>
            <a:rect l="l" t="t" r="r" b="b"/>
            <a:pathLst>
              <a:path w="8941435" h="1762759">
                <a:moveTo>
                  <a:pt x="0" y="0"/>
                </a:moveTo>
                <a:lnTo>
                  <a:pt x="8941422" y="0"/>
                </a:lnTo>
                <a:lnTo>
                  <a:pt x="8941422" y="1762728"/>
                </a:lnTo>
                <a:lnTo>
                  <a:pt x="0" y="17627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04311" y="9258300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354400" y="388540"/>
            <a:ext cx="3296858" cy="34598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4193760" y="8407873"/>
            <a:ext cx="13179839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200" dirty="0">
                <a:solidFill>
                  <a:srgbClr val="F418E3"/>
                </a:solidFill>
                <a:latin typeface="Arial Black"/>
                <a:cs typeface="Arial Black"/>
              </a:rPr>
              <a:t>Llamamos a los amigos para decirles Hola</a:t>
            </a:r>
            <a:r>
              <a:rPr sz="4200" dirty="0">
                <a:solidFill>
                  <a:srgbClr val="F418E3"/>
                </a:solidFill>
                <a:latin typeface="Arial Black"/>
                <a:cs typeface="Arial Black"/>
              </a:rPr>
              <a:t>,</a:t>
            </a:r>
            <a:endParaRPr sz="4200" dirty="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pc="210" dirty="0"/>
              <a:t>7</a:t>
            </a:r>
          </a:p>
        </p:txBody>
      </p:sp>
      <p:sp>
        <p:nvSpPr>
          <p:cNvPr id="12" name="object 12"/>
          <p:cNvSpPr txBox="1">
            <a:spLocks noGrp="1"/>
          </p:cNvSpPr>
          <p:nvPr>
            <p:ph type="ctrTitle"/>
          </p:nvPr>
        </p:nvSpPr>
        <p:spPr>
          <a:xfrm>
            <a:off x="5463620" y="1483433"/>
            <a:ext cx="7871380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30240">
              <a:lnSpc>
                <a:spcPct val="100000"/>
              </a:lnSpc>
              <a:spcBef>
                <a:spcPts val="100"/>
              </a:spcBef>
            </a:pPr>
            <a:r>
              <a:rPr lang="es-ES" dirty="0"/>
              <a:t>Hola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26277" y="490750"/>
            <a:ext cx="8388550" cy="931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127748" y="4083635"/>
            <a:ext cx="8941435" cy="1762760"/>
          </a:xfrm>
          <a:custGeom>
            <a:avLst/>
            <a:gdLst/>
            <a:ahLst/>
            <a:cxnLst/>
            <a:rect l="l" t="t" r="r" b="b"/>
            <a:pathLst>
              <a:path w="8941435" h="1762760">
                <a:moveTo>
                  <a:pt x="0" y="0"/>
                </a:moveTo>
                <a:lnTo>
                  <a:pt x="8941422" y="0"/>
                </a:lnTo>
                <a:lnTo>
                  <a:pt x="8941422" y="1762728"/>
                </a:lnTo>
                <a:lnTo>
                  <a:pt x="0" y="1762728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0602946" y="4634315"/>
            <a:ext cx="7482802" cy="659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s-ES" sz="4200" dirty="0">
                <a:latin typeface="Arial Black"/>
                <a:cs typeface="Arial Black"/>
              </a:rPr>
              <a:t>Y no nos sentimos solos</a:t>
            </a:r>
            <a:r>
              <a:rPr sz="4200" dirty="0">
                <a:latin typeface="Arial Black"/>
                <a:cs typeface="Arial Black"/>
              </a:rPr>
              <a:t>!!</a:t>
            </a:r>
          </a:p>
        </p:txBody>
      </p:sp>
      <p:sp>
        <p:nvSpPr>
          <p:cNvPr id="5" name="object 5"/>
          <p:cNvSpPr/>
          <p:nvPr/>
        </p:nvSpPr>
        <p:spPr>
          <a:xfrm>
            <a:off x="204311" y="9258306"/>
            <a:ext cx="714375" cy="713740"/>
          </a:xfrm>
          <a:custGeom>
            <a:avLst/>
            <a:gdLst/>
            <a:ahLst/>
            <a:cxnLst/>
            <a:rect l="l" t="t" r="r" b="b"/>
            <a:pathLst>
              <a:path w="714375" h="713740">
                <a:moveTo>
                  <a:pt x="400583" y="711199"/>
                </a:moveTo>
                <a:lnTo>
                  <a:pt x="313179" y="711199"/>
                </a:lnTo>
                <a:lnTo>
                  <a:pt x="295852" y="708659"/>
                </a:lnTo>
                <a:lnTo>
                  <a:pt x="287236" y="706119"/>
                </a:lnTo>
                <a:lnTo>
                  <a:pt x="278662" y="704849"/>
                </a:lnTo>
                <a:lnTo>
                  <a:pt x="270140" y="702309"/>
                </a:lnTo>
                <a:lnTo>
                  <a:pt x="261670" y="701039"/>
                </a:lnTo>
                <a:lnTo>
                  <a:pt x="244898" y="695959"/>
                </a:lnTo>
                <a:lnTo>
                  <a:pt x="236615" y="692149"/>
                </a:lnTo>
                <a:lnTo>
                  <a:pt x="228405" y="689609"/>
                </a:lnTo>
                <a:lnTo>
                  <a:pt x="220267" y="685799"/>
                </a:lnTo>
                <a:lnTo>
                  <a:pt x="212212" y="683259"/>
                </a:lnTo>
                <a:lnTo>
                  <a:pt x="196377" y="675639"/>
                </a:lnTo>
                <a:lnTo>
                  <a:pt x="188598" y="670559"/>
                </a:lnTo>
                <a:lnTo>
                  <a:pt x="173352" y="662939"/>
                </a:lnTo>
                <a:lnTo>
                  <a:pt x="137252" y="637539"/>
                </a:lnTo>
                <a:lnTo>
                  <a:pt x="123704" y="626109"/>
                </a:lnTo>
                <a:lnTo>
                  <a:pt x="117142" y="621029"/>
                </a:lnTo>
                <a:lnTo>
                  <a:pt x="86568" y="589279"/>
                </a:lnTo>
                <a:lnTo>
                  <a:pt x="65014" y="561339"/>
                </a:lnTo>
                <a:lnTo>
                  <a:pt x="60056" y="554989"/>
                </a:lnTo>
                <a:lnTo>
                  <a:pt x="38009" y="516889"/>
                </a:lnTo>
                <a:lnTo>
                  <a:pt x="27066" y="492759"/>
                </a:lnTo>
                <a:lnTo>
                  <a:pt x="23812" y="485139"/>
                </a:lnTo>
                <a:lnTo>
                  <a:pt x="20760" y="476249"/>
                </a:lnTo>
                <a:lnTo>
                  <a:pt x="17911" y="468629"/>
                </a:lnTo>
                <a:lnTo>
                  <a:pt x="15264" y="459739"/>
                </a:lnTo>
                <a:lnTo>
                  <a:pt x="12823" y="452119"/>
                </a:lnTo>
                <a:lnTo>
                  <a:pt x="10590" y="443229"/>
                </a:lnTo>
                <a:lnTo>
                  <a:pt x="8567" y="434339"/>
                </a:lnTo>
                <a:lnTo>
                  <a:pt x="6752" y="425449"/>
                </a:lnTo>
                <a:lnTo>
                  <a:pt x="5147" y="417829"/>
                </a:lnTo>
                <a:lnTo>
                  <a:pt x="322" y="373379"/>
                </a:lnTo>
                <a:lnTo>
                  <a:pt x="0" y="364489"/>
                </a:lnTo>
                <a:lnTo>
                  <a:pt x="0" y="347979"/>
                </a:lnTo>
                <a:lnTo>
                  <a:pt x="3756" y="303529"/>
                </a:lnTo>
                <a:lnTo>
                  <a:pt x="12823" y="261619"/>
                </a:lnTo>
                <a:lnTo>
                  <a:pt x="15264" y="252729"/>
                </a:lnTo>
                <a:lnTo>
                  <a:pt x="17911" y="243839"/>
                </a:lnTo>
                <a:lnTo>
                  <a:pt x="20760" y="236219"/>
                </a:lnTo>
                <a:lnTo>
                  <a:pt x="23812" y="227329"/>
                </a:lnTo>
                <a:lnTo>
                  <a:pt x="27066" y="219709"/>
                </a:lnTo>
                <a:lnTo>
                  <a:pt x="30519" y="212089"/>
                </a:lnTo>
                <a:lnTo>
                  <a:pt x="34167" y="203199"/>
                </a:lnTo>
                <a:lnTo>
                  <a:pt x="55276" y="165099"/>
                </a:lnTo>
                <a:lnTo>
                  <a:pt x="65014" y="151129"/>
                </a:lnTo>
                <a:lnTo>
                  <a:pt x="70145" y="143509"/>
                </a:lnTo>
                <a:lnTo>
                  <a:pt x="75448" y="137159"/>
                </a:lnTo>
                <a:lnTo>
                  <a:pt x="80925" y="129539"/>
                </a:lnTo>
                <a:lnTo>
                  <a:pt x="86568" y="123189"/>
                </a:lnTo>
                <a:lnTo>
                  <a:pt x="117142" y="91439"/>
                </a:lnTo>
                <a:lnTo>
                  <a:pt x="123704" y="86359"/>
                </a:lnTo>
                <a:lnTo>
                  <a:pt x="130410" y="80009"/>
                </a:lnTo>
                <a:lnTo>
                  <a:pt x="165895" y="54609"/>
                </a:lnTo>
                <a:lnTo>
                  <a:pt x="196377" y="38099"/>
                </a:lnTo>
                <a:lnTo>
                  <a:pt x="204249" y="33019"/>
                </a:lnTo>
                <a:lnTo>
                  <a:pt x="212212" y="30479"/>
                </a:lnTo>
                <a:lnTo>
                  <a:pt x="228405" y="22859"/>
                </a:lnTo>
                <a:lnTo>
                  <a:pt x="278662" y="7619"/>
                </a:lnTo>
                <a:lnTo>
                  <a:pt x="330622" y="0"/>
                </a:lnTo>
                <a:lnTo>
                  <a:pt x="383141" y="0"/>
                </a:lnTo>
                <a:lnTo>
                  <a:pt x="435101" y="7619"/>
                </a:lnTo>
                <a:lnTo>
                  <a:pt x="485358" y="22859"/>
                </a:lnTo>
                <a:lnTo>
                  <a:pt x="501551" y="30479"/>
                </a:lnTo>
                <a:lnTo>
                  <a:pt x="509514" y="33019"/>
                </a:lnTo>
                <a:lnTo>
                  <a:pt x="517386" y="38099"/>
                </a:lnTo>
                <a:lnTo>
                  <a:pt x="532843" y="45719"/>
                </a:lnTo>
                <a:lnTo>
                  <a:pt x="540411" y="49529"/>
                </a:lnTo>
                <a:lnTo>
                  <a:pt x="576511" y="74929"/>
                </a:lnTo>
                <a:lnTo>
                  <a:pt x="590059" y="86359"/>
                </a:lnTo>
                <a:lnTo>
                  <a:pt x="596621" y="91439"/>
                </a:lnTo>
                <a:lnTo>
                  <a:pt x="627195" y="123189"/>
                </a:lnTo>
                <a:lnTo>
                  <a:pt x="638314" y="137159"/>
                </a:lnTo>
                <a:lnTo>
                  <a:pt x="643618" y="143509"/>
                </a:lnTo>
                <a:lnTo>
                  <a:pt x="648749" y="151129"/>
                </a:lnTo>
                <a:lnTo>
                  <a:pt x="653707" y="157479"/>
                </a:lnTo>
                <a:lnTo>
                  <a:pt x="658487" y="165099"/>
                </a:lnTo>
                <a:lnTo>
                  <a:pt x="679596" y="203199"/>
                </a:lnTo>
                <a:lnTo>
                  <a:pt x="683244" y="212089"/>
                </a:lnTo>
                <a:lnTo>
                  <a:pt x="686696" y="219709"/>
                </a:lnTo>
                <a:lnTo>
                  <a:pt x="689951" y="227329"/>
                </a:lnTo>
                <a:lnTo>
                  <a:pt x="693003" y="236219"/>
                </a:lnTo>
                <a:lnTo>
                  <a:pt x="695852" y="243839"/>
                </a:lnTo>
                <a:lnTo>
                  <a:pt x="698499" y="252729"/>
                </a:lnTo>
                <a:lnTo>
                  <a:pt x="700940" y="261619"/>
                </a:lnTo>
                <a:lnTo>
                  <a:pt x="703172" y="269239"/>
                </a:lnTo>
                <a:lnTo>
                  <a:pt x="711186" y="312419"/>
                </a:lnTo>
                <a:lnTo>
                  <a:pt x="713763" y="347979"/>
                </a:lnTo>
                <a:lnTo>
                  <a:pt x="713763" y="364489"/>
                </a:lnTo>
                <a:lnTo>
                  <a:pt x="710007" y="408939"/>
                </a:lnTo>
                <a:lnTo>
                  <a:pt x="707011" y="425449"/>
                </a:lnTo>
                <a:lnTo>
                  <a:pt x="705196" y="434339"/>
                </a:lnTo>
                <a:lnTo>
                  <a:pt x="703172" y="443229"/>
                </a:lnTo>
                <a:lnTo>
                  <a:pt x="700940" y="452119"/>
                </a:lnTo>
                <a:lnTo>
                  <a:pt x="698499" y="459739"/>
                </a:lnTo>
                <a:lnTo>
                  <a:pt x="695852" y="468629"/>
                </a:lnTo>
                <a:lnTo>
                  <a:pt x="693003" y="476249"/>
                </a:lnTo>
                <a:lnTo>
                  <a:pt x="689951" y="485139"/>
                </a:lnTo>
                <a:lnTo>
                  <a:pt x="686696" y="492759"/>
                </a:lnTo>
                <a:lnTo>
                  <a:pt x="667492" y="532129"/>
                </a:lnTo>
                <a:lnTo>
                  <a:pt x="648749" y="561339"/>
                </a:lnTo>
                <a:lnTo>
                  <a:pt x="643618" y="568959"/>
                </a:lnTo>
                <a:lnTo>
                  <a:pt x="615432" y="601979"/>
                </a:lnTo>
                <a:lnTo>
                  <a:pt x="590059" y="626109"/>
                </a:lnTo>
                <a:lnTo>
                  <a:pt x="583353" y="632459"/>
                </a:lnTo>
                <a:lnTo>
                  <a:pt x="547868" y="657859"/>
                </a:lnTo>
                <a:lnTo>
                  <a:pt x="525165" y="670559"/>
                </a:lnTo>
                <a:lnTo>
                  <a:pt x="517386" y="675639"/>
                </a:lnTo>
                <a:lnTo>
                  <a:pt x="501551" y="683259"/>
                </a:lnTo>
                <a:lnTo>
                  <a:pt x="493495" y="685799"/>
                </a:lnTo>
                <a:lnTo>
                  <a:pt x="485358" y="689609"/>
                </a:lnTo>
                <a:lnTo>
                  <a:pt x="477148" y="692149"/>
                </a:lnTo>
                <a:lnTo>
                  <a:pt x="468865" y="695959"/>
                </a:lnTo>
                <a:lnTo>
                  <a:pt x="452092" y="701039"/>
                </a:lnTo>
                <a:lnTo>
                  <a:pt x="443623" y="702309"/>
                </a:lnTo>
                <a:lnTo>
                  <a:pt x="435101" y="704849"/>
                </a:lnTo>
                <a:lnTo>
                  <a:pt x="426527" y="706119"/>
                </a:lnTo>
                <a:lnTo>
                  <a:pt x="417910" y="708659"/>
                </a:lnTo>
                <a:lnTo>
                  <a:pt x="400583" y="711199"/>
                </a:lnTo>
                <a:close/>
              </a:path>
              <a:path w="714375" h="713740">
                <a:moveTo>
                  <a:pt x="383141" y="712469"/>
                </a:moveTo>
                <a:lnTo>
                  <a:pt x="330622" y="712469"/>
                </a:lnTo>
                <a:lnTo>
                  <a:pt x="321890" y="711199"/>
                </a:lnTo>
                <a:lnTo>
                  <a:pt x="391872" y="711199"/>
                </a:lnTo>
                <a:lnTo>
                  <a:pt x="383141" y="712469"/>
                </a:lnTo>
                <a:close/>
              </a:path>
              <a:path w="714375" h="713740">
                <a:moveTo>
                  <a:pt x="365645" y="713739"/>
                </a:moveTo>
                <a:lnTo>
                  <a:pt x="348118" y="713739"/>
                </a:lnTo>
                <a:lnTo>
                  <a:pt x="339365" y="712469"/>
                </a:lnTo>
                <a:lnTo>
                  <a:pt x="374398" y="712469"/>
                </a:lnTo>
                <a:lnTo>
                  <a:pt x="365645" y="71373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210"/>
              </a:spcBef>
            </a:pPr>
            <a:r>
              <a:rPr spc="210" dirty="0"/>
              <a:t>8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144</Words>
  <Application>Microsoft Macintosh PowerPoint</Application>
  <PresentationFormat>Custom</PresentationFormat>
  <Paragraphs>40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Arial Black</vt:lpstr>
      <vt:lpstr>Calibri</vt:lpstr>
      <vt:lpstr>Century Gothic</vt:lpstr>
      <vt:lpstr>Lucida Sans Unicode</vt:lpstr>
      <vt:lpstr>Office Theme</vt:lpstr>
      <vt:lpstr>Jane Farrall Traducido por Claudia Marimón R</vt:lpstr>
      <vt:lpstr>PowerPoint Presentation</vt:lpstr>
      <vt:lpstr>Sonreímos y agitamos la mano.</vt:lpstr>
      <vt:lpstr>Decimos buenos días ¿cómo estás?</vt:lpstr>
      <vt:lpstr>Ellos dicen ¿Cómo estás hoy?</vt:lpstr>
      <vt:lpstr>Los vemos en el parque, </vt:lpstr>
      <vt:lpstr>Los vemos en el teléfono,</vt:lpstr>
      <vt:lpstr>Hola</vt:lpstr>
      <vt:lpstr>Y no nos sentimos solos!!</vt:lpstr>
      <vt:lpstr>Nos vemos en el zoo hoy,</vt:lpstr>
      <vt:lpstr>O tal vez en el cine,</vt:lpstr>
      <vt:lpstr>Tu puedes estar en persona,</vt:lpstr>
      <vt:lpstr>O hablando por teléfono.</vt:lpstr>
      <vt:lpstr> Pero dónde sea que te vea,</vt:lpstr>
      <vt:lpstr>Donde sea que vayas,</vt:lpstr>
      <vt:lpstr>Espero verte pronto,</vt:lpstr>
      <vt:lpstr>Entonces puedo decir "¡Hola!"</vt:lpstr>
      <vt:lpstr>  Fin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Jane Farrall</dc:title>
  <dc:creator>Claudia Marimon Rigollet</dc:creator>
  <cp:lastModifiedBy>Jane Farrall</cp:lastModifiedBy>
  <cp:revision>13</cp:revision>
  <dcterms:created xsi:type="dcterms:W3CDTF">2020-04-13T12:02:08Z</dcterms:created>
  <dcterms:modified xsi:type="dcterms:W3CDTF">2020-04-26T07:34:23Z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2020-03-28T00:00:00Z</vt:filetime>
  </property>
  <property fmtid="{D5CDD505-2E9C-101B-9397-08002B2CF9AE}" pid="3" name="LastSaved">
    <vt:filetime>2020-04-13T00:00:00Z</vt:filetime>
  </property>
</Properties>
</file>