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3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8210-D290-494E-8E9C-C88EC83E1B20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55B1-C06F-A94B-89DE-5D761F80E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8210-D290-494E-8E9C-C88EC83E1B20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55B1-C06F-A94B-89DE-5D761F80E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0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8210-D290-494E-8E9C-C88EC83E1B20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55B1-C06F-A94B-89DE-5D761F80E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3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8210-D290-494E-8E9C-C88EC83E1B20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55B1-C06F-A94B-89DE-5D761F80E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8210-D290-494E-8E9C-C88EC83E1B20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55B1-C06F-A94B-89DE-5D761F80E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9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8210-D290-494E-8E9C-C88EC83E1B20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55B1-C06F-A94B-89DE-5D761F80E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4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8210-D290-494E-8E9C-C88EC83E1B20}" type="datetimeFigureOut">
              <a:rPr lang="en-US" smtClean="0"/>
              <a:t>4/1/20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55B1-C06F-A94B-89DE-5D761F80E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4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8210-D290-494E-8E9C-C88EC83E1B20}" type="datetimeFigureOut">
              <a:rPr lang="en-US" smtClean="0"/>
              <a:t>4/1/20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55B1-C06F-A94B-89DE-5D761F80E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7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8210-D290-494E-8E9C-C88EC83E1B20}" type="datetimeFigureOut">
              <a:rPr lang="en-US" smtClean="0"/>
              <a:t>4/1/20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55B1-C06F-A94B-89DE-5D761F80E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0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8210-D290-494E-8E9C-C88EC83E1B20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55B1-C06F-A94B-89DE-5D761F80E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8210-D290-494E-8E9C-C88EC83E1B20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55B1-C06F-A94B-89DE-5D761F80E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7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E8210-D290-494E-8E9C-C88EC83E1B20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855B1-C06F-A94B-89DE-5D761F80E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9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land.time.com/2012/05/31/old-person-smell-really-exists-scientists-say/" TargetMode="External"/><Relationship Id="rId13" Type="http://schemas.openxmlformats.org/officeDocument/2006/relationships/hyperlink" Target="https://www.thoughtco.com/homemade-stink-bomb-recipe-605962" TargetMode="External"/><Relationship Id="rId3" Type="http://schemas.openxmlformats.org/officeDocument/2006/relationships/hyperlink" Target="https://www.youtube.com/watch?v=PSKQ3ZNQ_O8" TargetMode="External"/><Relationship Id="rId7" Type="http://schemas.openxmlformats.org/officeDocument/2006/relationships/hyperlink" Target="https://newatlas.com/smell-cancelling-odors/34620/" TargetMode="External"/><Relationship Id="rId12" Type="http://schemas.openxmlformats.org/officeDocument/2006/relationships/hyperlink" Target="https://au.banggood.com/Breathable-Gas-Mask-Double-Filter-Fan-CS-Edition-Perspiration-Dust-Face-Guard-p-1263029.html?ID=224&amp;cur_warehouse=CN" TargetMode="External"/><Relationship Id="rId2" Type="http://schemas.openxmlformats.org/officeDocument/2006/relationships/hyperlink" Target="https://apps.apple.com/au/app/tap-fart-fart-noise-prank-soundboard-machine/id3608489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onerorlighter.bangordailynews.com/2014/07/12/home/here-is-the-list-thats-hard-to-find-5-things-you-should-never-eat/" TargetMode="External"/><Relationship Id="rId11" Type="http://schemas.openxmlformats.org/officeDocument/2006/relationships/hyperlink" Target="https://kclr96fm.com/stench-ferrybank-nightmare-near-meat-plant/" TargetMode="External"/><Relationship Id="rId5" Type="http://schemas.openxmlformats.org/officeDocument/2006/relationships/hyperlink" Target="https://www.ntz.lv/novados/tukuma-un-novada/tukuma/kas-smako-tukuma/" TargetMode="External"/><Relationship Id="rId10" Type="http://schemas.openxmlformats.org/officeDocument/2006/relationships/hyperlink" Target="https://benhaimparadigm.com/2019/01/15/you-stink-and-everyone-knows-it-but-you/" TargetMode="External"/><Relationship Id="rId4" Type="http://schemas.openxmlformats.org/officeDocument/2006/relationships/hyperlink" Target="https://www.mentalfloss.com/article/87064/what-makes-sulfur-smell-so-bad" TargetMode="External"/><Relationship Id="rId9" Type="http://schemas.openxmlformats.org/officeDocument/2006/relationships/hyperlink" Target="https://www.watsongloves.com/do-your-gloves-stin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13811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I DON’T LIKE FARTS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9C6DEB3-411D-8841-8920-4F776787E3A8}"/>
              </a:ext>
            </a:extLst>
          </p:cNvPr>
          <p:cNvSpPr txBox="1">
            <a:spLocks/>
          </p:cNvSpPr>
          <p:nvPr/>
        </p:nvSpPr>
        <p:spPr>
          <a:xfrm>
            <a:off x="838200" y="5394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entury Gothic" panose="020B0502020202020204" pitchFamily="34" charset="0"/>
              </a:rPr>
              <a:t>Jane Farrall</a:t>
            </a:r>
          </a:p>
        </p:txBody>
      </p:sp>
      <p:pic>
        <p:nvPicPr>
          <p:cNvPr id="1026" name="Picture 2" descr="What Makes Sulfur Smell So Bad? | Mental Floss">
            <a:extLst>
              <a:ext uri="{FF2B5EF4-FFF2-40B4-BE49-F238E27FC236}">
                <a16:creationId xmlns:a16="http://schemas.microsoft.com/office/drawing/2014/main" id="{42FC975D-C751-C44B-A6B5-F9EC3148A5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979" y="1444666"/>
            <a:ext cx="7468041" cy="41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59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I don’t like pinched farts.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1000" y="621506"/>
            <a:ext cx="812800" cy="81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AB9B0D-2EE5-7645-8481-C709AFB4A217}"/>
              </a:ext>
            </a:extLst>
          </p:cNvPr>
          <p:cNvSpPr txBox="1"/>
          <p:nvPr/>
        </p:nvSpPr>
        <p:spPr>
          <a:xfrm>
            <a:off x="283779" y="62248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9</a:t>
            </a:r>
          </a:p>
        </p:txBody>
      </p:sp>
      <p:pic>
        <p:nvPicPr>
          <p:cNvPr id="13" name="Content Placeholder 12" descr="A person wearing a bow tie&#10;&#10;Description automatically generated">
            <a:extLst>
              <a:ext uri="{FF2B5EF4-FFF2-40B4-BE49-F238E27FC236}">
                <a16:creationId xmlns:a16="http://schemas.microsoft.com/office/drawing/2014/main" id="{F4834242-8075-2B44-8A52-5AB4F0FF2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827983" y="1825625"/>
            <a:ext cx="6536034" cy="4351338"/>
          </a:xfrm>
        </p:spPr>
      </p:pic>
    </p:spTree>
    <p:extLst>
      <p:ext uri="{BB962C8B-B14F-4D97-AF65-F5344CB8AC3E}">
        <p14:creationId xmlns:p14="http://schemas.microsoft.com/office/powerpoint/2010/main" val="72728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But I love fart noises!</a:t>
            </a:r>
          </a:p>
        </p:txBody>
      </p:sp>
      <p:pic>
        <p:nvPicPr>
          <p:cNvPr id="4" name="World's Biggest Fart - The Hipp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60D6D2-B3E6-164F-9D96-8401B2ADD0F3}"/>
              </a:ext>
            </a:extLst>
          </p:cNvPr>
          <p:cNvSpPr txBox="1"/>
          <p:nvPr/>
        </p:nvSpPr>
        <p:spPr>
          <a:xfrm>
            <a:off x="283779" y="622486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6650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DF2BF-28D4-CC4F-A5C4-4F8129531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650"/>
            <a:ext cx="10515600" cy="5328744"/>
          </a:xfrm>
        </p:spPr>
        <p:txBody>
          <a:bodyPr>
            <a:normAutofit lnSpcReduction="10000"/>
          </a:bodyPr>
          <a:lstStyle/>
          <a:p>
            <a:r>
              <a:rPr lang="en-AU" dirty="0">
                <a:latin typeface="Century Gothic" panose="020B0502020202020204" pitchFamily="34" charset="0"/>
                <a:hlinkClick r:id="rId2"/>
              </a:rPr>
              <a:t>Fart noises from Tap and Fart – Fart noise &amp; prank soundboard machine</a:t>
            </a:r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Video </a:t>
            </a:r>
            <a:r>
              <a:rPr lang="en-AU" dirty="0">
                <a:latin typeface="Century Gothic" panose="020B0502020202020204" pitchFamily="34" charset="0"/>
                <a:hlinkClick r:id="rId3"/>
              </a:rPr>
              <a:t>“World’s Biggest Fart – The Hippo”</a:t>
            </a:r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Photo acknowledgements:</a:t>
            </a:r>
          </a:p>
          <a:p>
            <a:pPr lvl="1"/>
            <a:r>
              <a:rPr lang="en-AU" dirty="0">
                <a:latin typeface="Century Gothic" panose="020B0502020202020204" pitchFamily="34" charset="0"/>
                <a:hlinkClick r:id="rId4"/>
              </a:rPr>
              <a:t>Cover</a:t>
            </a:r>
            <a:endParaRPr lang="en-AU" dirty="0">
              <a:latin typeface="Century Gothic" panose="020B0502020202020204" pitchFamily="34" charset="0"/>
            </a:endParaRPr>
          </a:p>
          <a:p>
            <a:pPr lvl="1"/>
            <a:r>
              <a:rPr lang="en-AU" dirty="0">
                <a:latin typeface="Century Gothic" panose="020B0502020202020204" pitchFamily="34" charset="0"/>
                <a:hlinkClick r:id="rId5"/>
              </a:rPr>
              <a:t>Slide 1</a:t>
            </a:r>
            <a:endParaRPr lang="en-AU" dirty="0">
              <a:latin typeface="Century Gothic" panose="020B0502020202020204" pitchFamily="34" charset="0"/>
            </a:endParaRPr>
          </a:p>
          <a:p>
            <a:pPr lvl="1"/>
            <a:r>
              <a:rPr lang="en-AU" dirty="0">
                <a:latin typeface="Century Gothic" panose="020B0502020202020204" pitchFamily="34" charset="0"/>
                <a:hlinkClick r:id="rId6"/>
              </a:rPr>
              <a:t>Slide 2</a:t>
            </a:r>
            <a:endParaRPr lang="en-AU" dirty="0">
              <a:latin typeface="Century Gothic" panose="020B0502020202020204" pitchFamily="34" charset="0"/>
            </a:endParaRPr>
          </a:p>
          <a:p>
            <a:pPr lvl="1"/>
            <a:r>
              <a:rPr lang="en-AU" dirty="0">
                <a:latin typeface="Century Gothic" panose="020B0502020202020204" pitchFamily="34" charset="0"/>
                <a:hlinkClick r:id="rId7"/>
              </a:rPr>
              <a:t>Slide 3</a:t>
            </a:r>
            <a:endParaRPr lang="en-AU" dirty="0">
              <a:latin typeface="Century Gothic" panose="020B0502020202020204" pitchFamily="34" charset="0"/>
            </a:endParaRPr>
          </a:p>
          <a:p>
            <a:pPr lvl="1"/>
            <a:r>
              <a:rPr lang="en-AU" dirty="0">
                <a:latin typeface="Century Gothic" panose="020B0502020202020204" pitchFamily="34" charset="0"/>
                <a:hlinkClick r:id="rId8"/>
              </a:rPr>
              <a:t>Slide 4</a:t>
            </a:r>
            <a:endParaRPr lang="en-AU" dirty="0">
              <a:latin typeface="Century Gothic" panose="020B0502020202020204" pitchFamily="34" charset="0"/>
            </a:endParaRPr>
          </a:p>
          <a:p>
            <a:pPr lvl="1"/>
            <a:r>
              <a:rPr lang="en-AU" dirty="0">
                <a:latin typeface="Century Gothic" panose="020B0502020202020204" pitchFamily="34" charset="0"/>
                <a:hlinkClick r:id="rId9"/>
              </a:rPr>
              <a:t>Slide 5</a:t>
            </a:r>
            <a:endParaRPr lang="en-AU" dirty="0">
              <a:latin typeface="Century Gothic" panose="020B0502020202020204" pitchFamily="34" charset="0"/>
            </a:endParaRPr>
          </a:p>
          <a:p>
            <a:pPr lvl="1"/>
            <a:r>
              <a:rPr lang="en-AU" dirty="0">
                <a:latin typeface="Century Gothic" panose="020B0502020202020204" pitchFamily="34" charset="0"/>
                <a:hlinkClick r:id="rId10"/>
              </a:rPr>
              <a:t>Slide 6</a:t>
            </a:r>
            <a:endParaRPr lang="en-AU" dirty="0">
              <a:latin typeface="Century Gothic" panose="020B0502020202020204" pitchFamily="34" charset="0"/>
            </a:endParaRPr>
          </a:p>
          <a:p>
            <a:pPr lvl="1"/>
            <a:r>
              <a:rPr lang="en-AU" dirty="0">
                <a:latin typeface="Century Gothic" panose="020B0502020202020204" pitchFamily="34" charset="0"/>
                <a:hlinkClick r:id="rId11"/>
              </a:rPr>
              <a:t>Slide 7</a:t>
            </a:r>
            <a:endParaRPr lang="en-AU" dirty="0">
              <a:latin typeface="Century Gothic" panose="020B0502020202020204" pitchFamily="34" charset="0"/>
            </a:endParaRPr>
          </a:p>
          <a:p>
            <a:pPr lvl="1"/>
            <a:r>
              <a:rPr lang="en-AU" dirty="0">
                <a:latin typeface="Century Gothic" panose="020B0502020202020204" pitchFamily="34" charset="0"/>
                <a:hlinkClick r:id="rId12"/>
              </a:rPr>
              <a:t>Slide 8</a:t>
            </a:r>
            <a:endParaRPr lang="en-AU" dirty="0">
              <a:latin typeface="Century Gothic" panose="020B0502020202020204" pitchFamily="34" charset="0"/>
            </a:endParaRPr>
          </a:p>
          <a:p>
            <a:pPr lvl="1"/>
            <a:r>
              <a:rPr lang="en-AU" dirty="0">
                <a:latin typeface="Century Gothic" panose="020B0502020202020204" pitchFamily="34" charset="0"/>
                <a:hlinkClick r:id="rId13"/>
              </a:rPr>
              <a:t>Slide 9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AED7659-C819-2A4F-960B-27EA6360F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1525"/>
          </a:xfrm>
        </p:spPr>
        <p:txBody>
          <a:bodyPr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012277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I don’t like farts.</a:t>
            </a:r>
          </a:p>
        </p:txBody>
      </p:sp>
      <p:pic>
        <p:nvPicPr>
          <p:cNvPr id="6" name="Standard f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1000" y="621506"/>
            <a:ext cx="812800" cy="8128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6F90D35-7885-3947-932C-17724EB9A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90"/>
          <a:stretch/>
        </p:blipFill>
        <p:spPr bwMode="auto">
          <a:xfrm>
            <a:off x="2852807" y="1855076"/>
            <a:ext cx="6722117" cy="44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9A576D-4721-6B40-B14B-5CECC7506A12}"/>
              </a:ext>
            </a:extLst>
          </p:cNvPr>
          <p:cNvSpPr txBox="1"/>
          <p:nvPr/>
        </p:nvSpPr>
        <p:spPr>
          <a:xfrm>
            <a:off x="283779" y="62248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8084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I don’t like squeezed farts.</a:t>
            </a:r>
          </a:p>
        </p:txBody>
      </p:sp>
      <p:pic>
        <p:nvPicPr>
          <p:cNvPr id="5" name="Squeezed f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1000" y="621506"/>
            <a:ext cx="812800" cy="812800"/>
          </a:xfrm>
          <a:prstGeom prst="rect">
            <a:avLst/>
          </a:prstGeom>
        </p:spPr>
      </p:pic>
      <p:pic>
        <p:nvPicPr>
          <p:cNvPr id="11" name="Content Placeholder 10" descr="A person talking on a cell phone&#10;&#10;Description automatically generated">
            <a:extLst>
              <a:ext uri="{FF2B5EF4-FFF2-40B4-BE49-F238E27FC236}">
                <a16:creationId xmlns:a16="http://schemas.microsoft.com/office/drawing/2014/main" id="{3238C3A7-DE13-D841-A3F6-2584C4D63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 bwMode="auto">
          <a:xfrm>
            <a:off x="3238500" y="2102644"/>
            <a:ext cx="57150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2889D9-CD8F-0B41-9A0E-88238D49BFAC}"/>
              </a:ext>
            </a:extLst>
          </p:cNvPr>
          <p:cNvSpPr txBox="1"/>
          <p:nvPr/>
        </p:nvSpPr>
        <p:spPr>
          <a:xfrm>
            <a:off x="283779" y="62248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8918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I don’t like gentle farts.</a:t>
            </a:r>
          </a:p>
        </p:txBody>
      </p:sp>
      <p:pic>
        <p:nvPicPr>
          <p:cNvPr id="5" name="Gentle f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1000" y="621506"/>
            <a:ext cx="812800" cy="81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0EB1FE-C4EC-FC4A-9D83-8AB409E04FD4}"/>
              </a:ext>
            </a:extLst>
          </p:cNvPr>
          <p:cNvSpPr txBox="1"/>
          <p:nvPr/>
        </p:nvSpPr>
        <p:spPr>
          <a:xfrm>
            <a:off x="283779" y="62248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3</a:t>
            </a:r>
          </a:p>
        </p:txBody>
      </p:sp>
      <p:pic>
        <p:nvPicPr>
          <p:cNvPr id="10" name="Content Placeholder 9" descr="A person in a blue shirt&#10;&#10;Description automatically generated">
            <a:extLst>
              <a:ext uri="{FF2B5EF4-FFF2-40B4-BE49-F238E27FC236}">
                <a16:creationId xmlns:a16="http://schemas.microsoft.com/office/drawing/2014/main" id="{5563BF6C-B151-844E-91F1-A2D2B6A79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719819" y="1899225"/>
            <a:ext cx="6752362" cy="4501574"/>
          </a:xfrm>
        </p:spPr>
      </p:pic>
    </p:spTree>
    <p:extLst>
      <p:ext uri="{BB962C8B-B14F-4D97-AF65-F5344CB8AC3E}">
        <p14:creationId xmlns:p14="http://schemas.microsoft.com/office/powerpoint/2010/main" val="124438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I don’t like quick farts.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1000" y="621506"/>
            <a:ext cx="812800" cy="81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C61D02-4E43-3240-B3F7-D4C639766C15}"/>
              </a:ext>
            </a:extLst>
          </p:cNvPr>
          <p:cNvSpPr txBox="1"/>
          <p:nvPr/>
        </p:nvSpPr>
        <p:spPr>
          <a:xfrm>
            <a:off x="283779" y="62248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E27EFD2-F9A0-8642-A15F-E332E7B89A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037" y="2102069"/>
            <a:ext cx="5839925" cy="387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27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I don’t like sustained farts.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1000" y="621506"/>
            <a:ext cx="812800" cy="81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8244CF-318D-A94C-A07C-49F33DE1032B}"/>
              </a:ext>
            </a:extLst>
          </p:cNvPr>
          <p:cNvSpPr txBox="1"/>
          <p:nvPr/>
        </p:nvSpPr>
        <p:spPr>
          <a:xfrm>
            <a:off x="283779" y="62248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5</a:t>
            </a:r>
          </a:p>
        </p:txBody>
      </p:sp>
      <p:pic>
        <p:nvPicPr>
          <p:cNvPr id="10" name="Content Placeholder 9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FD5FC8E3-4F97-CA46-8F6E-7D8B1F387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152" y="1665893"/>
            <a:ext cx="7601348" cy="4928304"/>
          </a:xfrm>
        </p:spPr>
      </p:pic>
    </p:spTree>
    <p:extLst>
      <p:ext uri="{BB962C8B-B14F-4D97-AF65-F5344CB8AC3E}">
        <p14:creationId xmlns:p14="http://schemas.microsoft.com/office/powerpoint/2010/main" val="160138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I don’t like two-tone farts.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1000" y="621506"/>
            <a:ext cx="812800" cy="81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933B41-8FA5-C642-87A5-FE619C922F30}"/>
              </a:ext>
            </a:extLst>
          </p:cNvPr>
          <p:cNvSpPr txBox="1"/>
          <p:nvPr/>
        </p:nvSpPr>
        <p:spPr>
          <a:xfrm>
            <a:off x="283779" y="62248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6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5CF646D-ACB4-9844-8B77-229B56AB33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3717" y="1825625"/>
            <a:ext cx="772456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73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I don’t like wet farts.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571" y="1825625"/>
            <a:ext cx="6518858" cy="4351338"/>
          </a:xfrm>
        </p:spPr>
      </p:pic>
      <p:pic>
        <p:nvPicPr>
          <p:cNvPr id="5" name="wet f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1000" y="621506"/>
            <a:ext cx="812800" cy="81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91A2A7-3B58-1743-ADE9-010F1D7581CE}"/>
              </a:ext>
            </a:extLst>
          </p:cNvPr>
          <p:cNvSpPr txBox="1"/>
          <p:nvPr/>
        </p:nvSpPr>
        <p:spPr>
          <a:xfrm>
            <a:off x="283779" y="62248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3643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I don’t like airy farts.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1000" y="621506"/>
            <a:ext cx="812800" cy="81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8AD5AE-BCF7-D04F-A1A3-9E168DF8374E}"/>
              </a:ext>
            </a:extLst>
          </p:cNvPr>
          <p:cNvSpPr txBox="1"/>
          <p:nvPr/>
        </p:nvSpPr>
        <p:spPr>
          <a:xfrm>
            <a:off x="283779" y="62248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8</a:t>
            </a:r>
          </a:p>
        </p:txBody>
      </p:sp>
      <p:pic>
        <p:nvPicPr>
          <p:cNvPr id="9218" name="Picture 2" descr="breathable gas mask double filter fan cs edition perspiration dust ...">
            <a:extLst>
              <a:ext uri="{FF2B5EF4-FFF2-40B4-BE49-F238E27FC236}">
                <a16:creationId xmlns:a16="http://schemas.microsoft.com/office/drawing/2014/main" id="{7A11BC68-78A3-A74F-81CF-84FE0D312D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52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120</Words>
  <Application>Microsoft Macintosh PowerPoint</Application>
  <PresentationFormat>Widescreen</PresentationFormat>
  <Paragraphs>36</Paragraphs>
  <Slides>12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I DON’T LIKE FARTS</vt:lpstr>
      <vt:lpstr>I don’t like farts.</vt:lpstr>
      <vt:lpstr>I don’t like squeezed farts.</vt:lpstr>
      <vt:lpstr>I don’t like gentle farts.</vt:lpstr>
      <vt:lpstr>I don’t like quick farts.</vt:lpstr>
      <vt:lpstr>I don’t like sustained farts.</vt:lpstr>
      <vt:lpstr>I don’t like two-tone farts.</vt:lpstr>
      <vt:lpstr>I don’t like wet farts.</vt:lpstr>
      <vt:lpstr>I don’t like airy farts.</vt:lpstr>
      <vt:lpstr>I don’t like pinched farts.</vt:lpstr>
      <vt:lpstr>But I love fart noises!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don’t like farts</dc:title>
  <dc:creator>Jane Farrall</dc:creator>
  <cp:lastModifiedBy>Jane Farrall</cp:lastModifiedBy>
  <cp:revision>33</cp:revision>
  <dcterms:created xsi:type="dcterms:W3CDTF">2016-10-14T01:16:14Z</dcterms:created>
  <dcterms:modified xsi:type="dcterms:W3CDTF">2020-04-01T03:01:38Z</dcterms:modified>
</cp:coreProperties>
</file>