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61" r:id="rId7"/>
    <p:sldId id="262" r:id="rId8"/>
    <p:sldId id="286" r:id="rId9"/>
    <p:sldId id="264" r:id="rId10"/>
    <p:sldId id="265" r:id="rId11"/>
    <p:sldId id="287" r:id="rId12"/>
    <p:sldId id="267" r:id="rId13"/>
    <p:sldId id="268" r:id="rId14"/>
    <p:sldId id="288" r:id="rId15"/>
    <p:sldId id="270" r:id="rId16"/>
    <p:sldId id="271" r:id="rId17"/>
    <p:sldId id="289" r:id="rId18"/>
    <p:sldId id="273" r:id="rId19"/>
    <p:sldId id="274" r:id="rId20"/>
    <p:sldId id="29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69" d="100"/>
          <a:sy n="69" d="100"/>
        </p:scale>
        <p:origin x="256" y="5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100" y="850963"/>
            <a:ext cx="6135798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2E6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28701"/>
            <a:ext cx="17193260" cy="8229600"/>
          </a:xfrm>
          <a:custGeom>
            <a:avLst/>
            <a:gdLst/>
            <a:ahLst/>
            <a:cxnLst/>
            <a:rect l="l" t="t" r="r" b="b"/>
            <a:pathLst>
              <a:path w="17193260" h="8229600">
                <a:moveTo>
                  <a:pt x="0" y="0"/>
                </a:moveTo>
                <a:lnTo>
                  <a:pt x="17192789" y="0"/>
                </a:lnTo>
                <a:lnTo>
                  <a:pt x="1719278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67124" y="5142823"/>
            <a:ext cx="5262245" cy="3867150"/>
          </a:xfrm>
          <a:custGeom>
            <a:avLst/>
            <a:gdLst/>
            <a:ahLst/>
            <a:cxnLst/>
            <a:rect l="l" t="t" r="r" b="b"/>
            <a:pathLst>
              <a:path w="5262244" h="3867150">
                <a:moveTo>
                  <a:pt x="4187795" y="3867149"/>
                </a:moveTo>
                <a:lnTo>
                  <a:pt x="320646" y="3867149"/>
                </a:lnTo>
                <a:lnTo>
                  <a:pt x="271411" y="3864256"/>
                </a:lnTo>
                <a:lnTo>
                  <a:pt x="225508" y="3855794"/>
                </a:lnTo>
                <a:lnTo>
                  <a:pt x="183166" y="3842086"/>
                </a:lnTo>
                <a:lnTo>
                  <a:pt x="144614" y="3823454"/>
                </a:lnTo>
                <a:lnTo>
                  <a:pt x="110078" y="3800222"/>
                </a:lnTo>
                <a:lnTo>
                  <a:pt x="79789" y="3772714"/>
                </a:lnTo>
                <a:lnTo>
                  <a:pt x="53974" y="3741252"/>
                </a:lnTo>
                <a:lnTo>
                  <a:pt x="32861" y="3706159"/>
                </a:lnTo>
                <a:lnTo>
                  <a:pt x="16679" y="3667760"/>
                </a:lnTo>
                <a:lnTo>
                  <a:pt x="5656" y="3626376"/>
                </a:lnTo>
                <a:lnTo>
                  <a:pt x="20" y="3582332"/>
                </a:lnTo>
                <a:lnTo>
                  <a:pt x="0" y="3535950"/>
                </a:lnTo>
                <a:lnTo>
                  <a:pt x="5823" y="3487553"/>
                </a:lnTo>
                <a:lnTo>
                  <a:pt x="17719" y="3437466"/>
                </a:lnTo>
                <a:lnTo>
                  <a:pt x="778688" y="859366"/>
                </a:lnTo>
                <a:lnTo>
                  <a:pt x="795749" y="809278"/>
                </a:lnTo>
                <a:lnTo>
                  <a:pt x="816684" y="760882"/>
                </a:lnTo>
                <a:lnTo>
                  <a:pt x="841143" y="714500"/>
                </a:lnTo>
                <a:lnTo>
                  <a:pt x="868776" y="670456"/>
                </a:lnTo>
                <a:lnTo>
                  <a:pt x="899236" y="629072"/>
                </a:lnTo>
                <a:lnTo>
                  <a:pt x="932174" y="590672"/>
                </a:lnTo>
                <a:lnTo>
                  <a:pt x="967239" y="555580"/>
                </a:lnTo>
                <a:lnTo>
                  <a:pt x="1004083" y="524118"/>
                </a:lnTo>
                <a:lnTo>
                  <a:pt x="1042357" y="496609"/>
                </a:lnTo>
                <a:lnTo>
                  <a:pt x="1081712" y="473378"/>
                </a:lnTo>
                <a:lnTo>
                  <a:pt x="1121799" y="454746"/>
                </a:lnTo>
                <a:lnTo>
                  <a:pt x="1162269" y="441037"/>
                </a:lnTo>
                <a:lnTo>
                  <a:pt x="1202773" y="432575"/>
                </a:lnTo>
                <a:lnTo>
                  <a:pt x="1242961" y="429683"/>
                </a:lnTo>
                <a:lnTo>
                  <a:pt x="3972954" y="429683"/>
                </a:lnTo>
                <a:lnTo>
                  <a:pt x="3972954" y="0"/>
                </a:lnTo>
                <a:lnTo>
                  <a:pt x="5262003" y="0"/>
                </a:lnTo>
                <a:lnTo>
                  <a:pt x="5262003" y="460190"/>
                </a:lnTo>
                <a:lnTo>
                  <a:pt x="5216269" y="473392"/>
                </a:lnTo>
                <a:lnTo>
                  <a:pt x="5171605" y="488992"/>
                </a:lnTo>
                <a:lnTo>
                  <a:pt x="5128091" y="506917"/>
                </a:lnTo>
                <a:lnTo>
                  <a:pt x="5085803" y="527092"/>
                </a:lnTo>
                <a:lnTo>
                  <a:pt x="5044821" y="549444"/>
                </a:lnTo>
                <a:lnTo>
                  <a:pt x="5005221" y="573898"/>
                </a:lnTo>
                <a:lnTo>
                  <a:pt x="4967081" y="600381"/>
                </a:lnTo>
                <a:lnTo>
                  <a:pt x="4930479" y="628817"/>
                </a:lnTo>
                <a:lnTo>
                  <a:pt x="4895493" y="659133"/>
                </a:lnTo>
                <a:lnTo>
                  <a:pt x="4862200" y="691255"/>
                </a:lnTo>
                <a:lnTo>
                  <a:pt x="4830679" y="725108"/>
                </a:lnTo>
                <a:lnTo>
                  <a:pt x="4801007" y="760619"/>
                </a:lnTo>
                <a:lnTo>
                  <a:pt x="4773262" y="797714"/>
                </a:lnTo>
                <a:lnTo>
                  <a:pt x="4747521" y="836317"/>
                </a:lnTo>
                <a:lnTo>
                  <a:pt x="4723863" y="876356"/>
                </a:lnTo>
                <a:lnTo>
                  <a:pt x="4702365" y="917755"/>
                </a:lnTo>
                <a:lnTo>
                  <a:pt x="4683105" y="960441"/>
                </a:lnTo>
                <a:lnTo>
                  <a:pt x="4666160" y="1004340"/>
                </a:lnTo>
                <a:lnTo>
                  <a:pt x="4651609" y="1049378"/>
                </a:lnTo>
                <a:lnTo>
                  <a:pt x="4639530" y="1095480"/>
                </a:lnTo>
                <a:lnTo>
                  <a:pt x="4629999" y="1142572"/>
                </a:lnTo>
                <a:lnTo>
                  <a:pt x="4623095" y="1190581"/>
                </a:lnTo>
                <a:lnTo>
                  <a:pt x="4618896" y="1239431"/>
                </a:lnTo>
                <a:lnTo>
                  <a:pt x="4617479" y="1289049"/>
                </a:lnTo>
                <a:lnTo>
                  <a:pt x="4617479" y="3437466"/>
                </a:lnTo>
                <a:lnTo>
                  <a:pt x="4614956" y="3484263"/>
                </a:lnTo>
                <a:lnTo>
                  <a:pt x="4607562" y="3529606"/>
                </a:lnTo>
                <a:lnTo>
                  <a:pt x="4595561" y="3573232"/>
                </a:lnTo>
                <a:lnTo>
                  <a:pt x="4579215" y="3614878"/>
                </a:lnTo>
                <a:lnTo>
                  <a:pt x="4558787" y="3654281"/>
                </a:lnTo>
                <a:lnTo>
                  <a:pt x="4534539" y="3691178"/>
                </a:lnTo>
                <a:lnTo>
                  <a:pt x="4506735" y="3725307"/>
                </a:lnTo>
                <a:lnTo>
                  <a:pt x="4475637" y="3756405"/>
                </a:lnTo>
                <a:lnTo>
                  <a:pt x="4441508" y="3784210"/>
                </a:lnTo>
                <a:lnTo>
                  <a:pt x="4404610" y="3808457"/>
                </a:lnTo>
                <a:lnTo>
                  <a:pt x="4365207" y="3828886"/>
                </a:lnTo>
                <a:lnTo>
                  <a:pt x="4323561" y="3845232"/>
                </a:lnTo>
                <a:lnTo>
                  <a:pt x="4279936" y="3857233"/>
                </a:lnTo>
                <a:lnTo>
                  <a:pt x="4234593" y="3864626"/>
                </a:lnTo>
                <a:lnTo>
                  <a:pt x="4187795" y="3867149"/>
                </a:lnTo>
                <a:close/>
              </a:path>
            </a:pathLst>
          </a:custGeom>
          <a:solidFill>
            <a:srgbClr val="AAB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883879" y="5142823"/>
            <a:ext cx="4941570" cy="2363470"/>
          </a:xfrm>
          <a:custGeom>
            <a:avLst/>
            <a:gdLst/>
            <a:ahLst/>
            <a:cxnLst/>
            <a:rect l="l" t="t" r="r" b="b"/>
            <a:pathLst>
              <a:path w="4941569" h="2363470">
                <a:moveTo>
                  <a:pt x="2148416" y="2363257"/>
                </a:moveTo>
                <a:lnTo>
                  <a:pt x="2092085" y="2362675"/>
                </a:lnTo>
                <a:lnTo>
                  <a:pt x="2036112" y="2360942"/>
                </a:lnTo>
                <a:lnTo>
                  <a:pt x="1980514" y="2358076"/>
                </a:lnTo>
                <a:lnTo>
                  <a:pt x="1925309" y="2354096"/>
                </a:lnTo>
                <a:lnTo>
                  <a:pt x="1870514" y="2349022"/>
                </a:lnTo>
                <a:lnTo>
                  <a:pt x="1816148" y="2342873"/>
                </a:lnTo>
                <a:lnTo>
                  <a:pt x="1762227" y="2335667"/>
                </a:lnTo>
                <a:lnTo>
                  <a:pt x="1708769" y="2327423"/>
                </a:lnTo>
                <a:lnTo>
                  <a:pt x="1655793" y="2318161"/>
                </a:lnTo>
                <a:lnTo>
                  <a:pt x="1603316" y="2307900"/>
                </a:lnTo>
                <a:lnTo>
                  <a:pt x="1551356" y="2296658"/>
                </a:lnTo>
                <a:lnTo>
                  <a:pt x="1499930" y="2284455"/>
                </a:lnTo>
                <a:lnTo>
                  <a:pt x="1449055" y="2271310"/>
                </a:lnTo>
                <a:lnTo>
                  <a:pt x="1398751" y="2257241"/>
                </a:lnTo>
                <a:lnTo>
                  <a:pt x="1349033" y="2242267"/>
                </a:lnTo>
                <a:lnTo>
                  <a:pt x="1299921" y="2226408"/>
                </a:lnTo>
                <a:lnTo>
                  <a:pt x="1251432" y="2209683"/>
                </a:lnTo>
                <a:lnTo>
                  <a:pt x="1203583" y="2192111"/>
                </a:lnTo>
                <a:lnTo>
                  <a:pt x="1156392" y="2173710"/>
                </a:lnTo>
                <a:lnTo>
                  <a:pt x="1109876" y="2154500"/>
                </a:lnTo>
                <a:lnTo>
                  <a:pt x="1064055" y="2134499"/>
                </a:lnTo>
                <a:lnTo>
                  <a:pt x="1018944" y="2113727"/>
                </a:lnTo>
                <a:lnTo>
                  <a:pt x="974562" y="2092203"/>
                </a:lnTo>
                <a:lnTo>
                  <a:pt x="930927" y="2069945"/>
                </a:lnTo>
                <a:lnTo>
                  <a:pt x="888056" y="2046973"/>
                </a:lnTo>
                <a:lnTo>
                  <a:pt x="845967" y="2023305"/>
                </a:lnTo>
                <a:lnTo>
                  <a:pt x="804677" y="1998962"/>
                </a:lnTo>
                <a:lnTo>
                  <a:pt x="764205" y="1973961"/>
                </a:lnTo>
                <a:lnTo>
                  <a:pt x="724568" y="1948322"/>
                </a:lnTo>
                <a:lnTo>
                  <a:pt x="685783" y="1922063"/>
                </a:lnTo>
                <a:lnTo>
                  <a:pt x="647869" y="1895204"/>
                </a:lnTo>
                <a:lnTo>
                  <a:pt x="610843" y="1867764"/>
                </a:lnTo>
                <a:lnTo>
                  <a:pt x="574722" y="1839762"/>
                </a:lnTo>
                <a:lnTo>
                  <a:pt x="539525" y="1811216"/>
                </a:lnTo>
                <a:lnTo>
                  <a:pt x="505269" y="1782146"/>
                </a:lnTo>
                <a:lnTo>
                  <a:pt x="471972" y="1752571"/>
                </a:lnTo>
                <a:lnTo>
                  <a:pt x="439652" y="1722510"/>
                </a:lnTo>
                <a:lnTo>
                  <a:pt x="408325" y="1691981"/>
                </a:lnTo>
                <a:lnTo>
                  <a:pt x="378010" y="1661004"/>
                </a:lnTo>
                <a:lnTo>
                  <a:pt x="348725" y="1629598"/>
                </a:lnTo>
                <a:lnTo>
                  <a:pt x="320487" y="1597782"/>
                </a:lnTo>
                <a:lnTo>
                  <a:pt x="293314" y="1565574"/>
                </a:lnTo>
                <a:lnTo>
                  <a:pt x="267224" y="1532995"/>
                </a:lnTo>
                <a:lnTo>
                  <a:pt x="242234" y="1500062"/>
                </a:lnTo>
                <a:lnTo>
                  <a:pt x="218361" y="1466795"/>
                </a:lnTo>
                <a:lnTo>
                  <a:pt x="195625" y="1433212"/>
                </a:lnTo>
                <a:lnTo>
                  <a:pt x="174042" y="1399334"/>
                </a:lnTo>
                <a:lnTo>
                  <a:pt x="153630" y="1365179"/>
                </a:lnTo>
                <a:lnTo>
                  <a:pt x="134406" y="1330765"/>
                </a:lnTo>
                <a:lnTo>
                  <a:pt x="116389" y="1296112"/>
                </a:lnTo>
                <a:lnTo>
                  <a:pt x="99596" y="1261239"/>
                </a:lnTo>
                <a:lnTo>
                  <a:pt x="84045" y="1226165"/>
                </a:lnTo>
                <a:lnTo>
                  <a:pt x="56739" y="1155489"/>
                </a:lnTo>
                <a:lnTo>
                  <a:pt x="34612" y="1084237"/>
                </a:lnTo>
                <a:lnTo>
                  <a:pt x="17807" y="1012561"/>
                </a:lnTo>
                <a:lnTo>
                  <a:pt x="6463" y="940612"/>
                </a:lnTo>
                <a:lnTo>
                  <a:pt x="724" y="868543"/>
                </a:lnTo>
                <a:lnTo>
                  <a:pt x="0" y="832511"/>
                </a:lnTo>
                <a:lnTo>
                  <a:pt x="227" y="808821"/>
                </a:lnTo>
                <a:lnTo>
                  <a:pt x="2280" y="764265"/>
                </a:lnTo>
                <a:lnTo>
                  <a:pt x="6980" y="723344"/>
                </a:lnTo>
                <a:lnTo>
                  <a:pt x="14945" y="685904"/>
                </a:lnTo>
                <a:lnTo>
                  <a:pt x="34367" y="635931"/>
                </a:lnTo>
                <a:lnTo>
                  <a:pt x="64618" y="592918"/>
                </a:lnTo>
                <a:lnTo>
                  <a:pt x="107784" y="556345"/>
                </a:lnTo>
                <a:lnTo>
                  <a:pt x="144768" y="535282"/>
                </a:lnTo>
                <a:lnTo>
                  <a:pt x="189040" y="516694"/>
                </a:lnTo>
                <a:lnTo>
                  <a:pt x="241218" y="500426"/>
                </a:lnTo>
                <a:lnTo>
                  <a:pt x="301921" y="486324"/>
                </a:lnTo>
                <a:lnTo>
                  <a:pt x="371768" y="474232"/>
                </a:lnTo>
                <a:lnTo>
                  <a:pt x="410314" y="468892"/>
                </a:lnTo>
                <a:lnTo>
                  <a:pt x="451378" y="463997"/>
                </a:lnTo>
                <a:lnTo>
                  <a:pt x="495037" y="459527"/>
                </a:lnTo>
                <a:lnTo>
                  <a:pt x="541370" y="455464"/>
                </a:lnTo>
                <a:lnTo>
                  <a:pt x="590452" y="451787"/>
                </a:lnTo>
                <a:lnTo>
                  <a:pt x="642362" y="448477"/>
                </a:lnTo>
                <a:lnTo>
                  <a:pt x="754973" y="442883"/>
                </a:lnTo>
                <a:lnTo>
                  <a:pt x="879822" y="438526"/>
                </a:lnTo>
                <a:lnTo>
                  <a:pt x="1168711" y="432905"/>
                </a:lnTo>
                <a:lnTo>
                  <a:pt x="1249548" y="432032"/>
                </a:lnTo>
                <a:lnTo>
                  <a:pt x="1333987" y="431333"/>
                </a:lnTo>
                <a:lnTo>
                  <a:pt x="1422104" y="430788"/>
                </a:lnTo>
                <a:lnTo>
                  <a:pt x="1513977" y="430379"/>
                </a:lnTo>
                <a:lnTo>
                  <a:pt x="1609683" y="430086"/>
                </a:lnTo>
                <a:lnTo>
                  <a:pt x="1709299" y="429889"/>
                </a:lnTo>
                <a:lnTo>
                  <a:pt x="1812904" y="429770"/>
                </a:lnTo>
                <a:lnTo>
                  <a:pt x="1920573" y="429709"/>
                </a:lnTo>
                <a:lnTo>
                  <a:pt x="2264435" y="429686"/>
                </a:lnTo>
                <a:lnTo>
                  <a:pt x="3128039" y="432905"/>
                </a:lnTo>
                <a:lnTo>
                  <a:pt x="3416916" y="438526"/>
                </a:lnTo>
                <a:lnTo>
                  <a:pt x="3541764" y="442883"/>
                </a:lnTo>
                <a:lnTo>
                  <a:pt x="3654375" y="448477"/>
                </a:lnTo>
                <a:lnTo>
                  <a:pt x="3706286" y="451787"/>
                </a:lnTo>
                <a:lnTo>
                  <a:pt x="3755369" y="455464"/>
                </a:lnTo>
                <a:lnTo>
                  <a:pt x="3801703" y="459527"/>
                </a:lnTo>
                <a:lnTo>
                  <a:pt x="3845365" y="463997"/>
                </a:lnTo>
                <a:lnTo>
                  <a:pt x="3886431" y="468892"/>
                </a:lnTo>
                <a:lnTo>
                  <a:pt x="3924980" y="474232"/>
                </a:lnTo>
                <a:lnTo>
                  <a:pt x="3994834" y="486324"/>
                </a:lnTo>
                <a:lnTo>
                  <a:pt x="4055544" y="500426"/>
                </a:lnTo>
                <a:lnTo>
                  <a:pt x="4107730" y="516694"/>
                </a:lnTo>
                <a:lnTo>
                  <a:pt x="4152011" y="535282"/>
                </a:lnTo>
                <a:lnTo>
                  <a:pt x="4189003" y="556345"/>
                </a:lnTo>
                <a:lnTo>
                  <a:pt x="4219327" y="580038"/>
                </a:lnTo>
                <a:lnTo>
                  <a:pt x="4253663" y="620846"/>
                </a:lnTo>
                <a:lnTo>
                  <a:pt x="4276473" y="668441"/>
                </a:lnTo>
                <a:lnTo>
                  <a:pt x="4289846" y="723344"/>
                </a:lnTo>
                <a:lnTo>
                  <a:pt x="4294549" y="764265"/>
                </a:lnTo>
                <a:lnTo>
                  <a:pt x="4296604" y="808821"/>
                </a:lnTo>
                <a:lnTo>
                  <a:pt x="4296832" y="832511"/>
                </a:lnTo>
                <a:lnTo>
                  <a:pt x="4296108" y="868543"/>
                </a:lnTo>
                <a:lnTo>
                  <a:pt x="4290367" y="940612"/>
                </a:lnTo>
                <a:lnTo>
                  <a:pt x="4279022" y="1012561"/>
                </a:lnTo>
                <a:lnTo>
                  <a:pt x="4262212" y="1084237"/>
                </a:lnTo>
                <a:lnTo>
                  <a:pt x="4240081" y="1155489"/>
                </a:lnTo>
                <a:lnTo>
                  <a:pt x="4212770" y="1226165"/>
                </a:lnTo>
                <a:lnTo>
                  <a:pt x="4197217" y="1261239"/>
                </a:lnTo>
                <a:lnTo>
                  <a:pt x="4180421" y="1296112"/>
                </a:lnTo>
                <a:lnTo>
                  <a:pt x="4162401" y="1330765"/>
                </a:lnTo>
                <a:lnTo>
                  <a:pt x="4143174" y="1365179"/>
                </a:lnTo>
                <a:lnTo>
                  <a:pt x="4122759" y="1399334"/>
                </a:lnTo>
                <a:lnTo>
                  <a:pt x="4101173" y="1433212"/>
                </a:lnTo>
                <a:lnTo>
                  <a:pt x="4078433" y="1466795"/>
                </a:lnTo>
                <a:lnTo>
                  <a:pt x="4054557" y="1500062"/>
                </a:lnTo>
                <a:lnTo>
                  <a:pt x="4029564" y="1532995"/>
                </a:lnTo>
                <a:lnTo>
                  <a:pt x="4003470" y="1565574"/>
                </a:lnTo>
                <a:lnTo>
                  <a:pt x="3976293" y="1597782"/>
                </a:lnTo>
                <a:lnTo>
                  <a:pt x="3948052" y="1629598"/>
                </a:lnTo>
                <a:lnTo>
                  <a:pt x="3918764" y="1661004"/>
                </a:lnTo>
                <a:lnTo>
                  <a:pt x="3888446" y="1691981"/>
                </a:lnTo>
                <a:lnTo>
                  <a:pt x="3857116" y="1722510"/>
                </a:lnTo>
                <a:lnTo>
                  <a:pt x="3824792" y="1752571"/>
                </a:lnTo>
                <a:lnTo>
                  <a:pt x="3791492" y="1782146"/>
                </a:lnTo>
                <a:lnTo>
                  <a:pt x="3757233" y="1811216"/>
                </a:lnTo>
                <a:lnTo>
                  <a:pt x="3722033" y="1839762"/>
                </a:lnTo>
                <a:lnTo>
                  <a:pt x="3685910" y="1867764"/>
                </a:lnTo>
                <a:lnTo>
                  <a:pt x="3648881" y="1895204"/>
                </a:lnTo>
                <a:lnTo>
                  <a:pt x="3610964" y="1922063"/>
                </a:lnTo>
                <a:lnTo>
                  <a:pt x="3572177" y="1948322"/>
                </a:lnTo>
                <a:lnTo>
                  <a:pt x="3532538" y="1973961"/>
                </a:lnTo>
                <a:lnTo>
                  <a:pt x="3492064" y="1998962"/>
                </a:lnTo>
                <a:lnTo>
                  <a:pt x="3450773" y="2023305"/>
                </a:lnTo>
                <a:lnTo>
                  <a:pt x="3408683" y="2046973"/>
                </a:lnTo>
                <a:lnTo>
                  <a:pt x="3365811" y="2069945"/>
                </a:lnTo>
                <a:lnTo>
                  <a:pt x="3322175" y="2092203"/>
                </a:lnTo>
                <a:lnTo>
                  <a:pt x="3277793" y="2113727"/>
                </a:lnTo>
                <a:lnTo>
                  <a:pt x="3232682" y="2134499"/>
                </a:lnTo>
                <a:lnTo>
                  <a:pt x="3186860" y="2154500"/>
                </a:lnTo>
                <a:lnTo>
                  <a:pt x="3140345" y="2173710"/>
                </a:lnTo>
                <a:lnTo>
                  <a:pt x="3093155" y="2192111"/>
                </a:lnTo>
                <a:lnTo>
                  <a:pt x="3045307" y="2209683"/>
                </a:lnTo>
                <a:lnTo>
                  <a:pt x="2996819" y="2226408"/>
                </a:lnTo>
                <a:lnTo>
                  <a:pt x="2947709" y="2242267"/>
                </a:lnTo>
                <a:lnTo>
                  <a:pt x="2897994" y="2257241"/>
                </a:lnTo>
                <a:lnTo>
                  <a:pt x="2847693" y="2271310"/>
                </a:lnTo>
                <a:lnTo>
                  <a:pt x="2796822" y="2284455"/>
                </a:lnTo>
                <a:lnTo>
                  <a:pt x="2745399" y="2296658"/>
                </a:lnTo>
                <a:lnTo>
                  <a:pt x="2693443" y="2307900"/>
                </a:lnTo>
                <a:lnTo>
                  <a:pt x="2640971" y="2318161"/>
                </a:lnTo>
                <a:lnTo>
                  <a:pt x="2588000" y="2327423"/>
                </a:lnTo>
                <a:lnTo>
                  <a:pt x="2534548" y="2335667"/>
                </a:lnTo>
                <a:lnTo>
                  <a:pt x="2480634" y="2342873"/>
                </a:lnTo>
                <a:lnTo>
                  <a:pt x="2426274" y="2349022"/>
                </a:lnTo>
                <a:lnTo>
                  <a:pt x="2371487" y="2354096"/>
                </a:lnTo>
                <a:lnTo>
                  <a:pt x="2316290" y="2358076"/>
                </a:lnTo>
                <a:lnTo>
                  <a:pt x="2260700" y="2360942"/>
                </a:lnTo>
                <a:lnTo>
                  <a:pt x="2204737" y="2362675"/>
                </a:lnTo>
                <a:lnTo>
                  <a:pt x="2148416" y="2363257"/>
                </a:lnTo>
                <a:close/>
              </a:path>
              <a:path w="4941569" h="2363470">
                <a:moveTo>
                  <a:pt x="4694289" y="429683"/>
                </a:moveTo>
                <a:lnTo>
                  <a:pt x="247067" y="429683"/>
                </a:lnTo>
                <a:lnTo>
                  <a:pt x="197282" y="425324"/>
                </a:lnTo>
                <a:lnTo>
                  <a:pt x="150909" y="412821"/>
                </a:lnTo>
                <a:lnTo>
                  <a:pt x="108941" y="393032"/>
                </a:lnTo>
                <a:lnTo>
                  <a:pt x="72374" y="366815"/>
                </a:lnTo>
                <a:lnTo>
                  <a:pt x="42202" y="335029"/>
                </a:lnTo>
                <a:lnTo>
                  <a:pt x="19419" y="298532"/>
                </a:lnTo>
                <a:lnTo>
                  <a:pt x="5020" y="258183"/>
                </a:lnTo>
                <a:lnTo>
                  <a:pt x="0" y="214841"/>
                </a:lnTo>
                <a:lnTo>
                  <a:pt x="5020" y="171499"/>
                </a:lnTo>
                <a:lnTo>
                  <a:pt x="19419" y="131150"/>
                </a:lnTo>
                <a:lnTo>
                  <a:pt x="42202" y="94654"/>
                </a:lnTo>
                <a:lnTo>
                  <a:pt x="72374" y="62868"/>
                </a:lnTo>
                <a:lnTo>
                  <a:pt x="108941" y="36651"/>
                </a:lnTo>
                <a:lnTo>
                  <a:pt x="150909" y="16861"/>
                </a:lnTo>
                <a:lnTo>
                  <a:pt x="197282" y="4358"/>
                </a:lnTo>
                <a:lnTo>
                  <a:pt x="247067" y="0"/>
                </a:lnTo>
                <a:lnTo>
                  <a:pt x="4694289" y="0"/>
                </a:lnTo>
                <a:lnTo>
                  <a:pt x="4744136" y="4358"/>
                </a:lnTo>
                <a:lnTo>
                  <a:pt x="4790538" y="16861"/>
                </a:lnTo>
                <a:lnTo>
                  <a:pt x="4832510" y="36651"/>
                </a:lnTo>
                <a:lnTo>
                  <a:pt x="4869063" y="62868"/>
                </a:lnTo>
                <a:lnTo>
                  <a:pt x="4899211" y="94654"/>
                </a:lnTo>
                <a:lnTo>
                  <a:pt x="4921968" y="131150"/>
                </a:lnTo>
                <a:lnTo>
                  <a:pt x="4936345" y="171499"/>
                </a:lnTo>
                <a:lnTo>
                  <a:pt x="4941357" y="214841"/>
                </a:lnTo>
                <a:lnTo>
                  <a:pt x="4936345" y="258183"/>
                </a:lnTo>
                <a:lnTo>
                  <a:pt x="4921968" y="298532"/>
                </a:lnTo>
                <a:lnTo>
                  <a:pt x="4899211" y="335029"/>
                </a:lnTo>
                <a:lnTo>
                  <a:pt x="4869063" y="366815"/>
                </a:lnTo>
                <a:lnTo>
                  <a:pt x="4832510" y="393032"/>
                </a:lnTo>
                <a:lnTo>
                  <a:pt x="4790538" y="412821"/>
                </a:lnTo>
                <a:lnTo>
                  <a:pt x="4744136" y="425324"/>
                </a:lnTo>
                <a:lnTo>
                  <a:pt x="4694289" y="429683"/>
                </a:lnTo>
                <a:close/>
              </a:path>
            </a:pathLst>
          </a:custGeom>
          <a:solidFill>
            <a:srgbClr val="E1E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313562" y="1275674"/>
            <a:ext cx="3867150" cy="3867150"/>
          </a:xfrm>
          <a:custGeom>
            <a:avLst/>
            <a:gdLst/>
            <a:ahLst/>
            <a:cxnLst/>
            <a:rect l="l" t="t" r="r" b="b"/>
            <a:pathLst>
              <a:path w="3867150" h="3867150">
                <a:moveTo>
                  <a:pt x="3437466" y="3867149"/>
                </a:moveTo>
                <a:lnTo>
                  <a:pt x="3437466" y="0"/>
                </a:lnTo>
                <a:lnTo>
                  <a:pt x="3481378" y="2494"/>
                </a:lnTo>
                <a:lnTo>
                  <a:pt x="3524027" y="9817"/>
                </a:lnTo>
                <a:lnTo>
                  <a:pt x="3565195" y="21725"/>
                </a:lnTo>
                <a:lnTo>
                  <a:pt x="3604666" y="37976"/>
                </a:lnTo>
                <a:lnTo>
                  <a:pt x="3642224" y="58327"/>
                </a:lnTo>
                <a:lnTo>
                  <a:pt x="3677652" y="82535"/>
                </a:lnTo>
                <a:lnTo>
                  <a:pt x="3710733" y="110358"/>
                </a:lnTo>
                <a:lnTo>
                  <a:pt x="3741252" y="141553"/>
                </a:lnTo>
                <a:lnTo>
                  <a:pt x="3768991" y="175878"/>
                </a:lnTo>
                <a:lnTo>
                  <a:pt x="3793733" y="213089"/>
                </a:lnTo>
                <a:lnTo>
                  <a:pt x="3815264" y="252945"/>
                </a:lnTo>
                <a:lnTo>
                  <a:pt x="3833365" y="295202"/>
                </a:lnTo>
                <a:lnTo>
                  <a:pt x="3847821" y="339618"/>
                </a:lnTo>
                <a:lnTo>
                  <a:pt x="3858414" y="385950"/>
                </a:lnTo>
                <a:lnTo>
                  <a:pt x="3864929" y="433956"/>
                </a:lnTo>
                <a:lnTo>
                  <a:pt x="3867149" y="483393"/>
                </a:lnTo>
                <a:lnTo>
                  <a:pt x="3867149" y="3383755"/>
                </a:lnTo>
                <a:lnTo>
                  <a:pt x="3864929" y="3433192"/>
                </a:lnTo>
                <a:lnTo>
                  <a:pt x="3858414" y="3481198"/>
                </a:lnTo>
                <a:lnTo>
                  <a:pt x="3847821" y="3527530"/>
                </a:lnTo>
                <a:lnTo>
                  <a:pt x="3833365" y="3571946"/>
                </a:lnTo>
                <a:lnTo>
                  <a:pt x="3815264" y="3614204"/>
                </a:lnTo>
                <a:lnTo>
                  <a:pt x="3793733" y="3654059"/>
                </a:lnTo>
                <a:lnTo>
                  <a:pt x="3768991" y="3691271"/>
                </a:lnTo>
                <a:lnTo>
                  <a:pt x="3741252" y="3725595"/>
                </a:lnTo>
                <a:lnTo>
                  <a:pt x="3710733" y="3756790"/>
                </a:lnTo>
                <a:lnTo>
                  <a:pt x="3677652" y="3784613"/>
                </a:lnTo>
                <a:lnTo>
                  <a:pt x="3642224" y="3808821"/>
                </a:lnTo>
                <a:lnTo>
                  <a:pt x="3604666" y="3829172"/>
                </a:lnTo>
                <a:lnTo>
                  <a:pt x="3565195" y="3845423"/>
                </a:lnTo>
                <a:lnTo>
                  <a:pt x="3524027" y="3857331"/>
                </a:lnTo>
                <a:lnTo>
                  <a:pt x="3481378" y="3864654"/>
                </a:lnTo>
                <a:lnTo>
                  <a:pt x="3437466" y="3867149"/>
                </a:lnTo>
                <a:close/>
              </a:path>
              <a:path w="3867150" h="3867150">
                <a:moveTo>
                  <a:pt x="3437466" y="3867149"/>
                </a:moveTo>
                <a:lnTo>
                  <a:pt x="0" y="3867149"/>
                </a:lnTo>
                <a:lnTo>
                  <a:pt x="2522" y="3820351"/>
                </a:lnTo>
                <a:lnTo>
                  <a:pt x="9916" y="3775008"/>
                </a:lnTo>
                <a:lnTo>
                  <a:pt x="21917" y="3731383"/>
                </a:lnTo>
                <a:lnTo>
                  <a:pt x="38263" y="3689737"/>
                </a:lnTo>
                <a:lnTo>
                  <a:pt x="58691" y="3650334"/>
                </a:lnTo>
                <a:lnTo>
                  <a:pt x="82939" y="3613436"/>
                </a:lnTo>
                <a:lnTo>
                  <a:pt x="110743" y="3579307"/>
                </a:lnTo>
                <a:lnTo>
                  <a:pt x="141841" y="3548209"/>
                </a:lnTo>
                <a:lnTo>
                  <a:pt x="175970" y="3520405"/>
                </a:lnTo>
                <a:lnTo>
                  <a:pt x="212868" y="3496157"/>
                </a:lnTo>
                <a:lnTo>
                  <a:pt x="252271" y="3475729"/>
                </a:lnTo>
                <a:lnTo>
                  <a:pt x="293917" y="3459383"/>
                </a:lnTo>
                <a:lnTo>
                  <a:pt x="337542" y="3447382"/>
                </a:lnTo>
                <a:lnTo>
                  <a:pt x="382885" y="3439988"/>
                </a:lnTo>
                <a:lnTo>
                  <a:pt x="429683" y="3437466"/>
                </a:lnTo>
                <a:lnTo>
                  <a:pt x="3007782" y="3437466"/>
                </a:lnTo>
                <a:lnTo>
                  <a:pt x="3054580" y="3439988"/>
                </a:lnTo>
                <a:lnTo>
                  <a:pt x="3099923" y="3447382"/>
                </a:lnTo>
                <a:lnTo>
                  <a:pt x="3143549" y="3459383"/>
                </a:lnTo>
                <a:lnTo>
                  <a:pt x="3185194" y="3475729"/>
                </a:lnTo>
                <a:lnTo>
                  <a:pt x="3224597" y="3496157"/>
                </a:lnTo>
                <a:lnTo>
                  <a:pt x="3261495" y="3520405"/>
                </a:lnTo>
                <a:lnTo>
                  <a:pt x="3295624" y="3548209"/>
                </a:lnTo>
                <a:lnTo>
                  <a:pt x="3326722" y="3579307"/>
                </a:lnTo>
                <a:lnTo>
                  <a:pt x="3354526" y="3613436"/>
                </a:lnTo>
                <a:lnTo>
                  <a:pt x="3378774" y="3650334"/>
                </a:lnTo>
                <a:lnTo>
                  <a:pt x="3399202" y="3689737"/>
                </a:lnTo>
                <a:lnTo>
                  <a:pt x="3415548" y="3731383"/>
                </a:lnTo>
                <a:lnTo>
                  <a:pt x="3427549" y="3775008"/>
                </a:lnTo>
                <a:lnTo>
                  <a:pt x="3434943" y="3820351"/>
                </a:lnTo>
                <a:lnTo>
                  <a:pt x="3437466" y="3867149"/>
                </a:lnTo>
                <a:close/>
              </a:path>
            </a:pathLst>
          </a:custGeom>
          <a:solidFill>
            <a:srgbClr val="99A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180712" y="1705357"/>
            <a:ext cx="2578100" cy="3867150"/>
          </a:xfrm>
          <a:custGeom>
            <a:avLst/>
            <a:gdLst/>
            <a:ahLst/>
            <a:cxnLst/>
            <a:rect l="l" t="t" r="r" b="b"/>
            <a:pathLst>
              <a:path w="2578100" h="3867150">
                <a:moveTo>
                  <a:pt x="2148416" y="3867149"/>
                </a:moveTo>
                <a:lnTo>
                  <a:pt x="429683" y="3867149"/>
                </a:lnTo>
                <a:lnTo>
                  <a:pt x="382885" y="3864626"/>
                </a:lnTo>
                <a:lnTo>
                  <a:pt x="337542" y="3857233"/>
                </a:lnTo>
                <a:lnTo>
                  <a:pt x="293917" y="3845232"/>
                </a:lnTo>
                <a:lnTo>
                  <a:pt x="252271" y="3828886"/>
                </a:lnTo>
                <a:lnTo>
                  <a:pt x="212868" y="3808457"/>
                </a:lnTo>
                <a:lnTo>
                  <a:pt x="175970" y="3784210"/>
                </a:lnTo>
                <a:lnTo>
                  <a:pt x="141841" y="3756405"/>
                </a:lnTo>
                <a:lnTo>
                  <a:pt x="110743" y="3725307"/>
                </a:lnTo>
                <a:lnTo>
                  <a:pt x="82939" y="3691178"/>
                </a:lnTo>
                <a:lnTo>
                  <a:pt x="58691" y="3654281"/>
                </a:lnTo>
                <a:lnTo>
                  <a:pt x="38263" y="3614878"/>
                </a:lnTo>
                <a:lnTo>
                  <a:pt x="21917" y="3573232"/>
                </a:lnTo>
                <a:lnTo>
                  <a:pt x="9916" y="3529606"/>
                </a:lnTo>
                <a:lnTo>
                  <a:pt x="2522" y="3484263"/>
                </a:lnTo>
                <a:lnTo>
                  <a:pt x="0" y="3437466"/>
                </a:lnTo>
                <a:lnTo>
                  <a:pt x="0" y="429683"/>
                </a:lnTo>
                <a:lnTo>
                  <a:pt x="2522" y="382885"/>
                </a:lnTo>
                <a:lnTo>
                  <a:pt x="9916" y="337542"/>
                </a:lnTo>
                <a:lnTo>
                  <a:pt x="21917" y="293917"/>
                </a:lnTo>
                <a:lnTo>
                  <a:pt x="38263" y="252271"/>
                </a:lnTo>
                <a:lnTo>
                  <a:pt x="58691" y="212868"/>
                </a:lnTo>
                <a:lnTo>
                  <a:pt x="82939" y="175970"/>
                </a:lnTo>
                <a:lnTo>
                  <a:pt x="110743" y="141841"/>
                </a:lnTo>
                <a:lnTo>
                  <a:pt x="141841" y="110743"/>
                </a:lnTo>
                <a:lnTo>
                  <a:pt x="175970" y="82939"/>
                </a:lnTo>
                <a:lnTo>
                  <a:pt x="212868" y="58691"/>
                </a:lnTo>
                <a:lnTo>
                  <a:pt x="252271" y="38263"/>
                </a:lnTo>
                <a:lnTo>
                  <a:pt x="293917" y="21917"/>
                </a:lnTo>
                <a:lnTo>
                  <a:pt x="337542" y="9916"/>
                </a:lnTo>
                <a:lnTo>
                  <a:pt x="382885" y="2522"/>
                </a:lnTo>
                <a:lnTo>
                  <a:pt x="429683" y="0"/>
                </a:lnTo>
                <a:lnTo>
                  <a:pt x="2148416" y="0"/>
                </a:lnTo>
                <a:lnTo>
                  <a:pt x="2195213" y="2522"/>
                </a:lnTo>
                <a:lnTo>
                  <a:pt x="2240556" y="9916"/>
                </a:lnTo>
                <a:lnTo>
                  <a:pt x="2284182" y="21917"/>
                </a:lnTo>
                <a:lnTo>
                  <a:pt x="2325828" y="38263"/>
                </a:lnTo>
                <a:lnTo>
                  <a:pt x="2365231" y="58691"/>
                </a:lnTo>
                <a:lnTo>
                  <a:pt x="2402128" y="82939"/>
                </a:lnTo>
                <a:lnTo>
                  <a:pt x="2436258" y="110743"/>
                </a:lnTo>
                <a:lnTo>
                  <a:pt x="2467356" y="141841"/>
                </a:lnTo>
                <a:lnTo>
                  <a:pt x="2495160" y="175970"/>
                </a:lnTo>
                <a:lnTo>
                  <a:pt x="2519408" y="212868"/>
                </a:lnTo>
                <a:lnTo>
                  <a:pt x="2539836" y="252271"/>
                </a:lnTo>
                <a:lnTo>
                  <a:pt x="2556182" y="293917"/>
                </a:lnTo>
                <a:lnTo>
                  <a:pt x="2568183" y="337542"/>
                </a:lnTo>
                <a:lnTo>
                  <a:pt x="2575576" y="382885"/>
                </a:lnTo>
                <a:lnTo>
                  <a:pt x="2578099" y="429683"/>
                </a:lnTo>
                <a:lnTo>
                  <a:pt x="2578099" y="3437466"/>
                </a:lnTo>
                <a:lnTo>
                  <a:pt x="2575576" y="3484263"/>
                </a:lnTo>
                <a:lnTo>
                  <a:pt x="2568183" y="3529606"/>
                </a:lnTo>
                <a:lnTo>
                  <a:pt x="2556182" y="3573232"/>
                </a:lnTo>
                <a:lnTo>
                  <a:pt x="2539836" y="3614878"/>
                </a:lnTo>
                <a:lnTo>
                  <a:pt x="2519408" y="3654281"/>
                </a:lnTo>
                <a:lnTo>
                  <a:pt x="2495160" y="3691178"/>
                </a:lnTo>
                <a:lnTo>
                  <a:pt x="2467356" y="3725307"/>
                </a:lnTo>
                <a:lnTo>
                  <a:pt x="2436258" y="3756405"/>
                </a:lnTo>
                <a:lnTo>
                  <a:pt x="2402128" y="3784210"/>
                </a:lnTo>
                <a:lnTo>
                  <a:pt x="2365231" y="3808457"/>
                </a:lnTo>
                <a:lnTo>
                  <a:pt x="2325828" y="3828886"/>
                </a:lnTo>
                <a:lnTo>
                  <a:pt x="2284182" y="3845232"/>
                </a:lnTo>
                <a:lnTo>
                  <a:pt x="2240556" y="3857233"/>
                </a:lnTo>
                <a:lnTo>
                  <a:pt x="2195213" y="3864626"/>
                </a:lnTo>
                <a:lnTo>
                  <a:pt x="2148416" y="3867149"/>
                </a:lnTo>
                <a:close/>
              </a:path>
            </a:pathLst>
          </a:custGeom>
          <a:solidFill>
            <a:srgbClr val="E1E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321345" y="4283457"/>
            <a:ext cx="859790" cy="858519"/>
          </a:xfrm>
          <a:custGeom>
            <a:avLst/>
            <a:gdLst/>
            <a:ahLst/>
            <a:cxnLst/>
            <a:rect l="l" t="t" r="r" b="b"/>
            <a:pathLst>
              <a:path w="859790" h="858520">
                <a:moveTo>
                  <a:pt x="471799" y="857249"/>
                </a:moveTo>
                <a:lnTo>
                  <a:pt x="387566" y="857249"/>
                </a:lnTo>
                <a:lnTo>
                  <a:pt x="366635" y="854709"/>
                </a:lnTo>
                <a:lnTo>
                  <a:pt x="356226" y="852169"/>
                </a:lnTo>
                <a:lnTo>
                  <a:pt x="345855" y="850899"/>
                </a:lnTo>
                <a:lnTo>
                  <a:pt x="304952" y="840739"/>
                </a:lnTo>
                <a:lnTo>
                  <a:pt x="245969" y="817879"/>
                </a:lnTo>
                <a:lnTo>
                  <a:pt x="199805" y="792479"/>
                </a:lnTo>
                <a:lnTo>
                  <a:pt x="182264" y="779779"/>
                </a:lnTo>
                <a:lnTo>
                  <a:pt x="173720" y="774699"/>
                </a:lnTo>
                <a:lnTo>
                  <a:pt x="165330" y="768349"/>
                </a:lnTo>
                <a:lnTo>
                  <a:pt x="157094" y="760729"/>
                </a:lnTo>
                <a:lnTo>
                  <a:pt x="149023" y="754379"/>
                </a:lnTo>
                <a:lnTo>
                  <a:pt x="118483" y="725169"/>
                </a:lnTo>
                <a:lnTo>
                  <a:pt x="97533" y="701039"/>
                </a:lnTo>
                <a:lnTo>
                  <a:pt x="90941" y="693419"/>
                </a:lnTo>
                <a:lnTo>
                  <a:pt x="84557" y="684529"/>
                </a:lnTo>
                <a:lnTo>
                  <a:pt x="78381" y="676909"/>
                </a:lnTo>
                <a:lnTo>
                  <a:pt x="72413" y="668019"/>
                </a:lnTo>
                <a:lnTo>
                  <a:pt x="66661" y="659129"/>
                </a:lnTo>
                <a:lnTo>
                  <a:pt x="61130" y="650239"/>
                </a:lnTo>
                <a:lnTo>
                  <a:pt x="55822" y="641349"/>
                </a:lnTo>
                <a:lnTo>
                  <a:pt x="50735" y="631189"/>
                </a:lnTo>
                <a:lnTo>
                  <a:pt x="45877" y="622299"/>
                </a:lnTo>
                <a:lnTo>
                  <a:pt x="41253" y="612139"/>
                </a:lnTo>
                <a:lnTo>
                  <a:pt x="36863" y="603249"/>
                </a:lnTo>
                <a:lnTo>
                  <a:pt x="32706" y="593089"/>
                </a:lnTo>
                <a:lnTo>
                  <a:pt x="18501" y="553719"/>
                </a:lnTo>
                <a:lnTo>
                  <a:pt x="8255" y="513079"/>
                </a:lnTo>
                <a:lnTo>
                  <a:pt x="2068" y="471169"/>
                </a:lnTo>
                <a:lnTo>
                  <a:pt x="0" y="429259"/>
                </a:lnTo>
                <a:lnTo>
                  <a:pt x="129" y="419099"/>
                </a:lnTo>
                <a:lnTo>
                  <a:pt x="3231" y="375919"/>
                </a:lnTo>
                <a:lnTo>
                  <a:pt x="10440" y="335279"/>
                </a:lnTo>
                <a:lnTo>
                  <a:pt x="21687" y="294639"/>
                </a:lnTo>
                <a:lnTo>
                  <a:pt x="36863" y="255269"/>
                </a:lnTo>
                <a:lnTo>
                  <a:pt x="41253" y="245109"/>
                </a:lnTo>
                <a:lnTo>
                  <a:pt x="45877" y="236219"/>
                </a:lnTo>
                <a:lnTo>
                  <a:pt x="50735" y="226059"/>
                </a:lnTo>
                <a:lnTo>
                  <a:pt x="55822" y="217169"/>
                </a:lnTo>
                <a:lnTo>
                  <a:pt x="78381" y="181609"/>
                </a:lnTo>
                <a:lnTo>
                  <a:pt x="90941" y="165099"/>
                </a:lnTo>
                <a:lnTo>
                  <a:pt x="97533" y="156209"/>
                </a:lnTo>
                <a:lnTo>
                  <a:pt x="125851" y="125729"/>
                </a:lnTo>
                <a:lnTo>
                  <a:pt x="149023" y="104139"/>
                </a:lnTo>
                <a:lnTo>
                  <a:pt x="157094" y="96519"/>
                </a:lnTo>
                <a:lnTo>
                  <a:pt x="165330" y="90169"/>
                </a:lnTo>
                <a:lnTo>
                  <a:pt x="173720" y="83819"/>
                </a:lnTo>
                <a:lnTo>
                  <a:pt x="182264" y="77469"/>
                </a:lnTo>
                <a:lnTo>
                  <a:pt x="190963" y="72389"/>
                </a:lnTo>
                <a:lnTo>
                  <a:pt x="199805" y="66039"/>
                </a:lnTo>
                <a:lnTo>
                  <a:pt x="208781" y="60959"/>
                </a:lnTo>
                <a:lnTo>
                  <a:pt x="217889" y="54609"/>
                </a:lnTo>
                <a:lnTo>
                  <a:pt x="227131" y="49529"/>
                </a:lnTo>
                <a:lnTo>
                  <a:pt x="236495" y="45719"/>
                </a:lnTo>
                <a:lnTo>
                  <a:pt x="245969" y="40639"/>
                </a:lnTo>
                <a:lnTo>
                  <a:pt x="255554" y="36829"/>
                </a:lnTo>
                <a:lnTo>
                  <a:pt x="265250" y="31749"/>
                </a:lnTo>
                <a:lnTo>
                  <a:pt x="284927" y="24129"/>
                </a:lnTo>
                <a:lnTo>
                  <a:pt x="294896" y="21589"/>
                </a:lnTo>
                <a:lnTo>
                  <a:pt x="304952" y="17779"/>
                </a:lnTo>
                <a:lnTo>
                  <a:pt x="356226" y="5079"/>
                </a:lnTo>
                <a:lnTo>
                  <a:pt x="398076" y="0"/>
                </a:lnTo>
                <a:lnTo>
                  <a:pt x="461289" y="0"/>
                </a:lnTo>
                <a:lnTo>
                  <a:pt x="503139" y="5079"/>
                </a:lnTo>
                <a:lnTo>
                  <a:pt x="554413" y="17779"/>
                </a:lnTo>
                <a:lnTo>
                  <a:pt x="564469" y="21589"/>
                </a:lnTo>
                <a:lnTo>
                  <a:pt x="574439" y="24129"/>
                </a:lnTo>
                <a:lnTo>
                  <a:pt x="594115" y="31749"/>
                </a:lnTo>
                <a:lnTo>
                  <a:pt x="603811" y="36829"/>
                </a:lnTo>
                <a:lnTo>
                  <a:pt x="613396" y="40639"/>
                </a:lnTo>
                <a:lnTo>
                  <a:pt x="622870" y="45719"/>
                </a:lnTo>
                <a:lnTo>
                  <a:pt x="632234" y="49529"/>
                </a:lnTo>
                <a:lnTo>
                  <a:pt x="641476" y="54609"/>
                </a:lnTo>
                <a:lnTo>
                  <a:pt x="650584" y="60959"/>
                </a:lnTo>
                <a:lnTo>
                  <a:pt x="659560" y="66039"/>
                </a:lnTo>
                <a:lnTo>
                  <a:pt x="668402" y="72389"/>
                </a:lnTo>
                <a:lnTo>
                  <a:pt x="702271" y="96519"/>
                </a:lnTo>
                <a:lnTo>
                  <a:pt x="710343" y="104139"/>
                </a:lnTo>
                <a:lnTo>
                  <a:pt x="718241" y="110489"/>
                </a:lnTo>
                <a:lnTo>
                  <a:pt x="748057" y="140969"/>
                </a:lnTo>
                <a:lnTo>
                  <a:pt x="768424" y="165099"/>
                </a:lnTo>
                <a:lnTo>
                  <a:pt x="774808" y="172719"/>
                </a:lnTo>
                <a:lnTo>
                  <a:pt x="798235" y="208279"/>
                </a:lnTo>
                <a:lnTo>
                  <a:pt x="813488" y="236219"/>
                </a:lnTo>
                <a:lnTo>
                  <a:pt x="818112" y="245109"/>
                </a:lnTo>
                <a:lnTo>
                  <a:pt x="822502" y="255269"/>
                </a:lnTo>
                <a:lnTo>
                  <a:pt x="826658" y="264159"/>
                </a:lnTo>
                <a:lnTo>
                  <a:pt x="830575" y="274319"/>
                </a:lnTo>
                <a:lnTo>
                  <a:pt x="843802" y="314959"/>
                </a:lnTo>
                <a:lnTo>
                  <a:pt x="853040" y="355599"/>
                </a:lnTo>
                <a:lnTo>
                  <a:pt x="858202" y="397509"/>
                </a:lnTo>
                <a:lnTo>
                  <a:pt x="859366" y="429259"/>
                </a:lnTo>
                <a:lnTo>
                  <a:pt x="859237" y="439419"/>
                </a:lnTo>
                <a:lnTo>
                  <a:pt x="856134" y="481329"/>
                </a:lnTo>
                <a:lnTo>
                  <a:pt x="848925" y="523239"/>
                </a:lnTo>
                <a:lnTo>
                  <a:pt x="837678" y="563879"/>
                </a:lnTo>
                <a:lnTo>
                  <a:pt x="826658" y="593089"/>
                </a:lnTo>
                <a:lnTo>
                  <a:pt x="822502" y="603249"/>
                </a:lnTo>
                <a:lnTo>
                  <a:pt x="818112" y="612139"/>
                </a:lnTo>
                <a:lnTo>
                  <a:pt x="813488" y="622299"/>
                </a:lnTo>
                <a:lnTo>
                  <a:pt x="808630" y="631189"/>
                </a:lnTo>
                <a:lnTo>
                  <a:pt x="786951" y="668019"/>
                </a:lnTo>
                <a:lnTo>
                  <a:pt x="774808" y="684529"/>
                </a:lnTo>
                <a:lnTo>
                  <a:pt x="768424" y="693419"/>
                </a:lnTo>
                <a:lnTo>
                  <a:pt x="761832" y="701039"/>
                </a:lnTo>
                <a:lnTo>
                  <a:pt x="755041" y="709929"/>
                </a:lnTo>
                <a:lnTo>
                  <a:pt x="748057" y="717549"/>
                </a:lnTo>
                <a:lnTo>
                  <a:pt x="718241" y="748029"/>
                </a:lnTo>
                <a:lnTo>
                  <a:pt x="702271" y="760729"/>
                </a:lnTo>
                <a:lnTo>
                  <a:pt x="694035" y="768349"/>
                </a:lnTo>
                <a:lnTo>
                  <a:pt x="685645" y="774699"/>
                </a:lnTo>
                <a:lnTo>
                  <a:pt x="677100" y="779779"/>
                </a:lnTo>
                <a:lnTo>
                  <a:pt x="668402" y="786129"/>
                </a:lnTo>
                <a:lnTo>
                  <a:pt x="613396" y="817879"/>
                </a:lnTo>
                <a:lnTo>
                  <a:pt x="564469" y="836929"/>
                </a:lnTo>
                <a:lnTo>
                  <a:pt x="513510" y="850899"/>
                </a:lnTo>
                <a:lnTo>
                  <a:pt x="503139" y="852169"/>
                </a:lnTo>
                <a:lnTo>
                  <a:pt x="492730" y="854709"/>
                </a:lnTo>
                <a:lnTo>
                  <a:pt x="471799" y="857249"/>
                </a:lnTo>
                <a:close/>
              </a:path>
              <a:path w="859790" h="858520">
                <a:moveTo>
                  <a:pt x="450767" y="858519"/>
                </a:moveTo>
                <a:lnTo>
                  <a:pt x="408599" y="858519"/>
                </a:lnTo>
                <a:lnTo>
                  <a:pt x="398076" y="857249"/>
                </a:lnTo>
                <a:lnTo>
                  <a:pt x="461289" y="857249"/>
                </a:lnTo>
                <a:lnTo>
                  <a:pt x="450767" y="858519"/>
                </a:lnTo>
                <a:close/>
              </a:path>
            </a:pathLst>
          </a:custGeom>
          <a:solidFill>
            <a:srgbClr val="CCD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4180712" y="2135040"/>
            <a:ext cx="2578100" cy="429895"/>
          </a:xfrm>
          <a:custGeom>
            <a:avLst/>
            <a:gdLst/>
            <a:ahLst/>
            <a:cxnLst/>
            <a:rect l="l" t="t" r="r" b="b"/>
            <a:pathLst>
              <a:path w="2578100" h="429894">
                <a:moveTo>
                  <a:pt x="0" y="0"/>
                </a:moveTo>
                <a:lnTo>
                  <a:pt x="2578099" y="0"/>
                </a:lnTo>
                <a:lnTo>
                  <a:pt x="2578099" y="429683"/>
                </a:lnTo>
                <a:lnTo>
                  <a:pt x="0" y="429683"/>
                </a:lnTo>
                <a:lnTo>
                  <a:pt x="0" y="0"/>
                </a:lnTo>
                <a:close/>
              </a:path>
            </a:pathLst>
          </a:custGeom>
          <a:solidFill>
            <a:srgbClr val="CCD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883879" y="5572506"/>
            <a:ext cx="4941570" cy="429895"/>
          </a:xfrm>
          <a:custGeom>
            <a:avLst/>
            <a:gdLst/>
            <a:ahLst/>
            <a:cxnLst/>
            <a:rect l="l" t="t" r="r" b="b"/>
            <a:pathLst>
              <a:path w="4941569" h="429895">
                <a:moveTo>
                  <a:pt x="4726515" y="429683"/>
                </a:moveTo>
                <a:lnTo>
                  <a:pt x="214841" y="429683"/>
                </a:lnTo>
                <a:lnTo>
                  <a:pt x="165599" y="424017"/>
                </a:lnTo>
                <a:lnTo>
                  <a:pt x="120386" y="407873"/>
                </a:lnTo>
                <a:lnTo>
                  <a:pt x="80494" y="382533"/>
                </a:lnTo>
                <a:lnTo>
                  <a:pt x="47217" y="349278"/>
                </a:lnTo>
                <a:lnTo>
                  <a:pt x="21847" y="309390"/>
                </a:lnTo>
                <a:lnTo>
                  <a:pt x="5677" y="264151"/>
                </a:lnTo>
                <a:lnTo>
                  <a:pt x="0" y="214841"/>
                </a:lnTo>
                <a:lnTo>
                  <a:pt x="5677" y="165532"/>
                </a:lnTo>
                <a:lnTo>
                  <a:pt x="21847" y="120292"/>
                </a:lnTo>
                <a:lnTo>
                  <a:pt x="47217" y="80404"/>
                </a:lnTo>
                <a:lnTo>
                  <a:pt x="80494" y="47149"/>
                </a:lnTo>
                <a:lnTo>
                  <a:pt x="120386" y="21809"/>
                </a:lnTo>
                <a:lnTo>
                  <a:pt x="165599" y="5666"/>
                </a:lnTo>
                <a:lnTo>
                  <a:pt x="214841" y="0"/>
                </a:lnTo>
                <a:lnTo>
                  <a:pt x="4726515" y="0"/>
                </a:lnTo>
                <a:lnTo>
                  <a:pt x="4775825" y="5666"/>
                </a:lnTo>
                <a:lnTo>
                  <a:pt x="4821064" y="21809"/>
                </a:lnTo>
                <a:lnTo>
                  <a:pt x="4860952" y="47149"/>
                </a:lnTo>
                <a:lnTo>
                  <a:pt x="4894207" y="80404"/>
                </a:lnTo>
                <a:lnTo>
                  <a:pt x="4919547" y="120292"/>
                </a:lnTo>
                <a:lnTo>
                  <a:pt x="4935691" y="165532"/>
                </a:lnTo>
                <a:lnTo>
                  <a:pt x="4941357" y="214841"/>
                </a:lnTo>
                <a:lnTo>
                  <a:pt x="4935691" y="264151"/>
                </a:lnTo>
                <a:lnTo>
                  <a:pt x="4919547" y="309390"/>
                </a:lnTo>
                <a:lnTo>
                  <a:pt x="4894207" y="349278"/>
                </a:lnTo>
                <a:lnTo>
                  <a:pt x="4860952" y="382533"/>
                </a:lnTo>
                <a:lnTo>
                  <a:pt x="4821064" y="407873"/>
                </a:lnTo>
                <a:lnTo>
                  <a:pt x="4775825" y="424017"/>
                </a:lnTo>
                <a:lnTo>
                  <a:pt x="4726515" y="429683"/>
                </a:lnTo>
                <a:close/>
              </a:path>
            </a:pathLst>
          </a:custGeom>
          <a:solidFill>
            <a:srgbClr val="AAB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2E6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28700"/>
            <a:ext cx="17193260" cy="8229600"/>
          </a:xfrm>
          <a:custGeom>
            <a:avLst/>
            <a:gdLst/>
            <a:ahLst/>
            <a:cxnLst/>
            <a:rect l="l" t="t" r="r" b="b"/>
            <a:pathLst>
              <a:path w="17193260" h="8229600">
                <a:moveTo>
                  <a:pt x="0" y="0"/>
                </a:moveTo>
                <a:lnTo>
                  <a:pt x="17192789" y="0"/>
                </a:lnTo>
                <a:lnTo>
                  <a:pt x="1719278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658" y="3591428"/>
            <a:ext cx="16986683" cy="113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490585"/>
          </a:xfrm>
          <a:custGeom>
            <a:avLst/>
            <a:gdLst/>
            <a:ahLst/>
            <a:cxnLst/>
            <a:rect l="l" t="t" r="r" b="b"/>
            <a:pathLst>
              <a:path w="18288000" h="8490585">
                <a:moveTo>
                  <a:pt x="0" y="8490161"/>
                </a:moveTo>
                <a:lnTo>
                  <a:pt x="18287999" y="8490161"/>
                </a:lnTo>
                <a:lnTo>
                  <a:pt x="18287999" y="0"/>
                </a:lnTo>
                <a:lnTo>
                  <a:pt x="0" y="0"/>
                </a:lnTo>
                <a:lnTo>
                  <a:pt x="0" y="8490161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74318" y="0"/>
            <a:ext cx="8696325" cy="2089150"/>
          </a:xfrm>
          <a:custGeom>
            <a:avLst/>
            <a:gdLst/>
            <a:ahLst/>
            <a:cxnLst/>
            <a:rect l="l" t="t" r="r" b="b"/>
            <a:pathLst>
              <a:path w="8696325" h="2089150">
                <a:moveTo>
                  <a:pt x="8696324" y="0"/>
                </a:moveTo>
                <a:lnTo>
                  <a:pt x="8696324" y="2088562"/>
                </a:lnTo>
                <a:lnTo>
                  <a:pt x="0" y="2088562"/>
                </a:lnTo>
                <a:lnTo>
                  <a:pt x="0" y="0"/>
                </a:lnTo>
                <a:lnTo>
                  <a:pt x="8696324" y="0"/>
                </a:lnTo>
                <a:close/>
              </a:path>
            </a:pathLst>
          </a:custGeom>
          <a:solidFill>
            <a:srgbClr val="FFCDCD"/>
          </a:solidFill>
        </p:spPr>
        <p:txBody>
          <a:bodyPr wrap="square" lIns="0" tIns="0" rIns="0" bIns="0" rtlCol="0"/>
          <a:lstStyle/>
          <a:p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490162"/>
            <a:ext cx="18288000" cy="1797050"/>
          </a:xfrm>
          <a:custGeom>
            <a:avLst/>
            <a:gdLst/>
            <a:ahLst/>
            <a:cxnLst/>
            <a:rect l="l" t="t" r="r" b="b"/>
            <a:pathLst>
              <a:path w="18288000" h="1797050">
                <a:moveTo>
                  <a:pt x="0" y="1796837"/>
                </a:moveTo>
                <a:lnTo>
                  <a:pt x="18287999" y="1796837"/>
                </a:lnTo>
                <a:lnTo>
                  <a:pt x="18287999" y="0"/>
                </a:lnTo>
                <a:lnTo>
                  <a:pt x="0" y="0"/>
                </a:lnTo>
                <a:lnTo>
                  <a:pt x="0" y="1796837"/>
                </a:lnTo>
                <a:close/>
              </a:path>
            </a:pathLst>
          </a:custGeom>
          <a:solidFill>
            <a:srgbClr val="2E6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0948" y="3236994"/>
            <a:ext cx="6248399" cy="623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5054" y="7402420"/>
            <a:ext cx="3347720" cy="1041400"/>
          </a:xfrm>
          <a:custGeom>
            <a:avLst/>
            <a:gdLst/>
            <a:ahLst/>
            <a:cxnLst/>
            <a:rect l="l" t="t" r="r" b="b"/>
            <a:pathLst>
              <a:path w="3347720" h="1041400">
                <a:moveTo>
                  <a:pt x="1673660" y="1041399"/>
                </a:moveTo>
                <a:lnTo>
                  <a:pt x="902020" y="902953"/>
                </a:lnTo>
                <a:lnTo>
                  <a:pt x="389006" y="598371"/>
                </a:lnTo>
                <a:lnTo>
                  <a:pt x="103798" y="293788"/>
                </a:lnTo>
                <a:lnTo>
                  <a:pt x="15577" y="155342"/>
                </a:lnTo>
                <a:lnTo>
                  <a:pt x="0" y="106328"/>
                </a:lnTo>
                <a:lnTo>
                  <a:pt x="3425" y="63696"/>
                </a:lnTo>
                <a:lnTo>
                  <a:pt x="24238" y="30036"/>
                </a:lnTo>
                <a:lnTo>
                  <a:pt x="60821" y="7941"/>
                </a:lnTo>
                <a:lnTo>
                  <a:pt x="111560" y="0"/>
                </a:lnTo>
                <a:lnTo>
                  <a:pt x="3235760" y="0"/>
                </a:lnTo>
                <a:lnTo>
                  <a:pt x="3286498" y="7941"/>
                </a:lnTo>
                <a:lnTo>
                  <a:pt x="3323082" y="30036"/>
                </a:lnTo>
                <a:lnTo>
                  <a:pt x="3343895" y="63696"/>
                </a:lnTo>
                <a:lnTo>
                  <a:pt x="3347320" y="106328"/>
                </a:lnTo>
                <a:lnTo>
                  <a:pt x="3331742" y="155342"/>
                </a:lnTo>
                <a:lnTo>
                  <a:pt x="3243521" y="293788"/>
                </a:lnTo>
                <a:lnTo>
                  <a:pt x="2958313" y="598371"/>
                </a:lnTo>
                <a:lnTo>
                  <a:pt x="2445299" y="902953"/>
                </a:lnTo>
                <a:lnTo>
                  <a:pt x="1673660" y="1041399"/>
                </a:lnTo>
                <a:close/>
              </a:path>
            </a:pathLst>
          </a:custGeom>
          <a:solidFill>
            <a:srgbClr val="292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6633" y="7749554"/>
            <a:ext cx="2184400" cy="694690"/>
          </a:xfrm>
          <a:custGeom>
            <a:avLst/>
            <a:gdLst/>
            <a:ahLst/>
            <a:cxnLst/>
            <a:rect l="l" t="t" r="r" b="b"/>
            <a:pathLst>
              <a:path w="2184400" h="694690">
                <a:moveTo>
                  <a:pt x="1092081" y="694266"/>
                </a:moveTo>
                <a:lnTo>
                  <a:pt x="1030572" y="693498"/>
                </a:lnTo>
                <a:lnTo>
                  <a:pt x="970419" y="691231"/>
                </a:lnTo>
                <a:lnTo>
                  <a:pt x="911609" y="687517"/>
                </a:lnTo>
                <a:lnTo>
                  <a:pt x="854131" y="682409"/>
                </a:lnTo>
                <a:lnTo>
                  <a:pt x="797973" y="675962"/>
                </a:lnTo>
                <a:lnTo>
                  <a:pt x="743125" y="668227"/>
                </a:lnTo>
                <a:lnTo>
                  <a:pt x="689575" y="659260"/>
                </a:lnTo>
                <a:lnTo>
                  <a:pt x="637311" y="649113"/>
                </a:lnTo>
                <a:lnTo>
                  <a:pt x="586323" y="637839"/>
                </a:lnTo>
                <a:lnTo>
                  <a:pt x="536598" y="625491"/>
                </a:lnTo>
                <a:lnTo>
                  <a:pt x="488125" y="612124"/>
                </a:lnTo>
                <a:lnTo>
                  <a:pt x="440894" y="597790"/>
                </a:lnTo>
                <a:lnTo>
                  <a:pt x="394892" y="582543"/>
                </a:lnTo>
                <a:lnTo>
                  <a:pt x="350109" y="566435"/>
                </a:lnTo>
                <a:lnTo>
                  <a:pt x="306532" y="549521"/>
                </a:lnTo>
                <a:lnTo>
                  <a:pt x="264151" y="531854"/>
                </a:lnTo>
                <a:lnTo>
                  <a:pt x="222954" y="513486"/>
                </a:lnTo>
                <a:lnTo>
                  <a:pt x="182929" y="494472"/>
                </a:lnTo>
                <a:lnTo>
                  <a:pt x="144066" y="474864"/>
                </a:lnTo>
                <a:lnTo>
                  <a:pt x="106353" y="454717"/>
                </a:lnTo>
                <a:lnTo>
                  <a:pt x="69779" y="434082"/>
                </a:lnTo>
                <a:lnTo>
                  <a:pt x="34331" y="413014"/>
                </a:lnTo>
                <a:lnTo>
                  <a:pt x="0" y="391566"/>
                </a:lnTo>
                <a:lnTo>
                  <a:pt x="25744" y="363003"/>
                </a:lnTo>
                <a:lnTo>
                  <a:pt x="53686" y="335223"/>
                </a:lnTo>
                <a:lnTo>
                  <a:pt x="83758" y="308264"/>
                </a:lnTo>
                <a:lnTo>
                  <a:pt x="115897" y="282166"/>
                </a:lnTo>
                <a:lnTo>
                  <a:pt x="150037" y="256966"/>
                </a:lnTo>
                <a:lnTo>
                  <a:pt x="186112" y="232704"/>
                </a:lnTo>
                <a:lnTo>
                  <a:pt x="224057" y="209416"/>
                </a:lnTo>
                <a:lnTo>
                  <a:pt x="263808" y="187143"/>
                </a:lnTo>
                <a:lnTo>
                  <a:pt x="305299" y="165922"/>
                </a:lnTo>
                <a:lnTo>
                  <a:pt x="348464" y="145791"/>
                </a:lnTo>
                <a:lnTo>
                  <a:pt x="393238" y="126790"/>
                </a:lnTo>
                <a:lnTo>
                  <a:pt x="439557" y="108956"/>
                </a:lnTo>
                <a:lnTo>
                  <a:pt x="487355" y="92328"/>
                </a:lnTo>
                <a:lnTo>
                  <a:pt x="536566" y="76944"/>
                </a:lnTo>
                <a:lnTo>
                  <a:pt x="587126" y="62844"/>
                </a:lnTo>
                <a:lnTo>
                  <a:pt x="638969" y="50064"/>
                </a:lnTo>
                <a:lnTo>
                  <a:pt x="692030" y="38644"/>
                </a:lnTo>
                <a:lnTo>
                  <a:pt x="746244" y="28622"/>
                </a:lnTo>
                <a:lnTo>
                  <a:pt x="801545" y="20036"/>
                </a:lnTo>
                <a:lnTo>
                  <a:pt x="857869" y="12925"/>
                </a:lnTo>
                <a:lnTo>
                  <a:pt x="915149" y="7328"/>
                </a:lnTo>
                <a:lnTo>
                  <a:pt x="973322" y="3282"/>
                </a:lnTo>
                <a:lnTo>
                  <a:pt x="1032321" y="827"/>
                </a:lnTo>
                <a:lnTo>
                  <a:pt x="1092081" y="0"/>
                </a:lnTo>
                <a:lnTo>
                  <a:pt x="1151841" y="827"/>
                </a:lnTo>
                <a:lnTo>
                  <a:pt x="1210840" y="3282"/>
                </a:lnTo>
                <a:lnTo>
                  <a:pt x="1269012" y="7328"/>
                </a:lnTo>
                <a:lnTo>
                  <a:pt x="1326293" y="12925"/>
                </a:lnTo>
                <a:lnTo>
                  <a:pt x="1382617" y="20036"/>
                </a:lnTo>
                <a:lnTo>
                  <a:pt x="1437918" y="28622"/>
                </a:lnTo>
                <a:lnTo>
                  <a:pt x="1492132" y="38644"/>
                </a:lnTo>
                <a:lnTo>
                  <a:pt x="1545193" y="50064"/>
                </a:lnTo>
                <a:lnTo>
                  <a:pt x="1597036" y="62844"/>
                </a:lnTo>
                <a:lnTo>
                  <a:pt x="1647596" y="76944"/>
                </a:lnTo>
                <a:lnTo>
                  <a:pt x="1696807" y="92328"/>
                </a:lnTo>
                <a:lnTo>
                  <a:pt x="1744605" y="108956"/>
                </a:lnTo>
                <a:lnTo>
                  <a:pt x="1790924" y="126790"/>
                </a:lnTo>
                <a:lnTo>
                  <a:pt x="1835698" y="145791"/>
                </a:lnTo>
                <a:lnTo>
                  <a:pt x="1878863" y="165922"/>
                </a:lnTo>
                <a:lnTo>
                  <a:pt x="1920354" y="187143"/>
                </a:lnTo>
                <a:lnTo>
                  <a:pt x="1960105" y="209416"/>
                </a:lnTo>
                <a:lnTo>
                  <a:pt x="1998050" y="232704"/>
                </a:lnTo>
                <a:lnTo>
                  <a:pt x="2034125" y="256966"/>
                </a:lnTo>
                <a:lnTo>
                  <a:pt x="2068265" y="282166"/>
                </a:lnTo>
                <a:lnTo>
                  <a:pt x="2100404" y="308264"/>
                </a:lnTo>
                <a:lnTo>
                  <a:pt x="2130476" y="335223"/>
                </a:lnTo>
                <a:lnTo>
                  <a:pt x="2158418" y="363003"/>
                </a:lnTo>
                <a:lnTo>
                  <a:pt x="2184162" y="391566"/>
                </a:lnTo>
                <a:lnTo>
                  <a:pt x="2149851" y="413014"/>
                </a:lnTo>
                <a:lnTo>
                  <a:pt x="2114421" y="434082"/>
                </a:lnTo>
                <a:lnTo>
                  <a:pt x="2077860" y="454717"/>
                </a:lnTo>
                <a:lnTo>
                  <a:pt x="2040157" y="474864"/>
                </a:lnTo>
                <a:lnTo>
                  <a:pt x="2001302" y="494472"/>
                </a:lnTo>
                <a:lnTo>
                  <a:pt x="1961282" y="513486"/>
                </a:lnTo>
                <a:lnTo>
                  <a:pt x="1920088" y="531854"/>
                </a:lnTo>
                <a:lnTo>
                  <a:pt x="1877707" y="549521"/>
                </a:lnTo>
                <a:lnTo>
                  <a:pt x="1834129" y="566435"/>
                </a:lnTo>
                <a:lnTo>
                  <a:pt x="1789342" y="582543"/>
                </a:lnTo>
                <a:lnTo>
                  <a:pt x="1743336" y="597790"/>
                </a:lnTo>
                <a:lnTo>
                  <a:pt x="1696099" y="612124"/>
                </a:lnTo>
                <a:lnTo>
                  <a:pt x="1647620" y="625491"/>
                </a:lnTo>
                <a:lnTo>
                  <a:pt x="1597888" y="637839"/>
                </a:lnTo>
                <a:lnTo>
                  <a:pt x="1546892" y="649113"/>
                </a:lnTo>
                <a:lnTo>
                  <a:pt x="1494621" y="659260"/>
                </a:lnTo>
                <a:lnTo>
                  <a:pt x="1441063" y="668227"/>
                </a:lnTo>
                <a:lnTo>
                  <a:pt x="1386208" y="675962"/>
                </a:lnTo>
                <a:lnTo>
                  <a:pt x="1330044" y="682409"/>
                </a:lnTo>
                <a:lnTo>
                  <a:pt x="1272561" y="687517"/>
                </a:lnTo>
                <a:lnTo>
                  <a:pt x="1213747" y="691231"/>
                </a:lnTo>
                <a:lnTo>
                  <a:pt x="1153590" y="693498"/>
                </a:lnTo>
                <a:lnTo>
                  <a:pt x="1092081" y="694266"/>
                </a:lnTo>
                <a:close/>
              </a:path>
            </a:pathLst>
          </a:custGeom>
          <a:solidFill>
            <a:srgbClr val="F1A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685886" y="8997949"/>
            <a:ext cx="286831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30" dirty="0">
                <a:solidFill>
                  <a:srgbClr val="FFF9F9"/>
                </a:solidFill>
                <a:latin typeface="Century Gothic" panose="020B0502020202020204" pitchFamily="34" charset="0"/>
                <a:cs typeface="Tahoma"/>
              </a:rPr>
              <a:t>Jane</a:t>
            </a:r>
            <a:r>
              <a:rPr sz="3000" spc="225" dirty="0">
                <a:solidFill>
                  <a:srgbClr val="FFF9F9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000" spc="155" dirty="0">
                <a:solidFill>
                  <a:srgbClr val="FFF9F9"/>
                </a:solidFill>
                <a:latin typeface="Century Gothic" panose="020B0502020202020204" pitchFamily="34" charset="0"/>
                <a:cs typeface="Tahoma"/>
              </a:rPr>
              <a:t>Farrall</a:t>
            </a:r>
            <a:endParaRPr sz="3000" dirty="0"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6059" y="2671317"/>
            <a:ext cx="7675880" cy="437555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539875" marR="5080" indent="-1527810">
              <a:lnSpc>
                <a:spcPts val="16720"/>
              </a:lnSpc>
              <a:spcBef>
                <a:spcPts val="720"/>
              </a:spcBef>
            </a:pPr>
            <a:r>
              <a:rPr sz="14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What did  I see?</a:t>
            </a:r>
            <a:endParaRPr sz="14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xfrm>
            <a:off x="5628850" y="814306"/>
            <a:ext cx="70303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entury Gothic" panose="020B0502020202020204" pitchFamily="34" charset="0"/>
              </a:rPr>
              <a:t>A story about things that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  <a:r>
              <a:rPr dirty="0">
                <a:latin typeface="Century Gothic" panose="020B0502020202020204" pitchFamily="34" charset="0"/>
              </a:rPr>
              <a:t>float.....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647007" y="3813128"/>
            <a:ext cx="813435" cy="657225"/>
          </a:xfrm>
          <a:custGeom>
            <a:avLst/>
            <a:gdLst/>
            <a:ahLst/>
            <a:cxnLst/>
            <a:rect l="l" t="t" r="r" b="b"/>
            <a:pathLst>
              <a:path w="813434" h="657225">
                <a:moveTo>
                  <a:pt x="553428" y="183397"/>
                </a:moveTo>
                <a:lnTo>
                  <a:pt x="223474" y="183397"/>
                </a:lnTo>
                <a:lnTo>
                  <a:pt x="251344" y="150326"/>
                </a:lnTo>
                <a:lnTo>
                  <a:pt x="273865" y="115164"/>
                </a:lnTo>
                <a:lnTo>
                  <a:pt x="293726" y="80541"/>
                </a:lnTo>
                <a:lnTo>
                  <a:pt x="336223" y="23422"/>
                </a:lnTo>
                <a:lnTo>
                  <a:pt x="400349" y="0"/>
                </a:lnTo>
                <a:lnTo>
                  <a:pt x="447246" y="7497"/>
                </a:lnTo>
                <a:lnTo>
                  <a:pt x="507694" y="48372"/>
                </a:lnTo>
                <a:lnTo>
                  <a:pt x="529308" y="81023"/>
                </a:lnTo>
                <a:lnTo>
                  <a:pt x="544533" y="118969"/>
                </a:lnTo>
                <a:lnTo>
                  <a:pt x="552882" y="160071"/>
                </a:lnTo>
                <a:lnTo>
                  <a:pt x="553428" y="183397"/>
                </a:lnTo>
                <a:close/>
              </a:path>
              <a:path w="813434" h="657225">
                <a:moveTo>
                  <a:pt x="221072" y="569613"/>
                </a:moveTo>
                <a:lnTo>
                  <a:pt x="177675" y="566314"/>
                </a:lnTo>
                <a:lnTo>
                  <a:pt x="139078" y="557225"/>
                </a:lnTo>
                <a:lnTo>
                  <a:pt x="76179" y="524199"/>
                </a:lnTo>
                <a:lnTo>
                  <a:pt x="32169" y="475584"/>
                </a:lnTo>
                <a:lnTo>
                  <a:pt x="6845" y="416430"/>
                </a:lnTo>
                <a:lnTo>
                  <a:pt x="0" y="351785"/>
                </a:lnTo>
                <a:lnTo>
                  <a:pt x="3443" y="318982"/>
                </a:lnTo>
                <a:lnTo>
                  <a:pt x="23933" y="255569"/>
                </a:lnTo>
                <a:lnTo>
                  <a:pt x="62391" y="199289"/>
                </a:lnTo>
                <a:lnTo>
                  <a:pt x="118612" y="155191"/>
                </a:lnTo>
                <a:lnTo>
                  <a:pt x="153320" y="139289"/>
                </a:lnTo>
                <a:lnTo>
                  <a:pt x="180323" y="141611"/>
                </a:lnTo>
                <a:lnTo>
                  <a:pt x="191676" y="158327"/>
                </a:lnTo>
                <a:lnTo>
                  <a:pt x="201390" y="176550"/>
                </a:lnTo>
                <a:lnTo>
                  <a:pt x="223474" y="183397"/>
                </a:lnTo>
                <a:lnTo>
                  <a:pt x="553428" y="183397"/>
                </a:lnTo>
                <a:lnTo>
                  <a:pt x="553868" y="202194"/>
                </a:lnTo>
                <a:lnTo>
                  <a:pt x="547003" y="243200"/>
                </a:lnTo>
                <a:lnTo>
                  <a:pt x="531800" y="280954"/>
                </a:lnTo>
                <a:lnTo>
                  <a:pt x="507773" y="313318"/>
                </a:lnTo>
                <a:lnTo>
                  <a:pt x="474434" y="338155"/>
                </a:lnTo>
                <a:lnTo>
                  <a:pt x="508038" y="370649"/>
                </a:lnTo>
                <a:lnTo>
                  <a:pt x="773104" y="370649"/>
                </a:lnTo>
                <a:lnTo>
                  <a:pt x="782572" y="381859"/>
                </a:lnTo>
                <a:lnTo>
                  <a:pt x="801210" y="419650"/>
                </a:lnTo>
                <a:lnTo>
                  <a:pt x="811435" y="461374"/>
                </a:lnTo>
                <a:lnTo>
                  <a:pt x="812944" y="504840"/>
                </a:lnTo>
                <a:lnTo>
                  <a:pt x="810413" y="519340"/>
                </a:lnTo>
                <a:lnTo>
                  <a:pt x="374240" y="519340"/>
                </a:lnTo>
                <a:lnTo>
                  <a:pt x="343003" y="533097"/>
                </a:lnTo>
                <a:lnTo>
                  <a:pt x="319556" y="547122"/>
                </a:lnTo>
                <a:lnTo>
                  <a:pt x="297214" y="559043"/>
                </a:lnTo>
                <a:lnTo>
                  <a:pt x="269293" y="566490"/>
                </a:lnTo>
                <a:lnTo>
                  <a:pt x="221072" y="569613"/>
                </a:lnTo>
                <a:close/>
              </a:path>
              <a:path w="813434" h="657225">
                <a:moveTo>
                  <a:pt x="773104" y="370649"/>
                </a:moveTo>
                <a:lnTo>
                  <a:pt x="508038" y="370649"/>
                </a:lnTo>
                <a:lnTo>
                  <a:pt x="540675" y="370053"/>
                </a:lnTo>
                <a:lnTo>
                  <a:pt x="572062" y="350776"/>
                </a:lnTo>
                <a:lnTo>
                  <a:pt x="601915" y="327228"/>
                </a:lnTo>
                <a:lnTo>
                  <a:pt x="629953" y="313819"/>
                </a:lnTo>
                <a:lnTo>
                  <a:pt x="679212" y="313980"/>
                </a:lnTo>
                <a:lnTo>
                  <a:pt x="721270" y="326834"/>
                </a:lnTo>
                <a:lnTo>
                  <a:pt x="755825" y="350190"/>
                </a:lnTo>
                <a:lnTo>
                  <a:pt x="773104" y="370649"/>
                </a:lnTo>
                <a:close/>
              </a:path>
              <a:path w="813434" h="657225">
                <a:moveTo>
                  <a:pt x="654874" y="657145"/>
                </a:moveTo>
                <a:lnTo>
                  <a:pt x="607878" y="657103"/>
                </a:lnTo>
                <a:lnTo>
                  <a:pt x="560012" y="649644"/>
                </a:lnTo>
                <a:lnTo>
                  <a:pt x="513177" y="635290"/>
                </a:lnTo>
                <a:lnTo>
                  <a:pt x="469279" y="614561"/>
                </a:lnTo>
                <a:lnTo>
                  <a:pt x="430220" y="587978"/>
                </a:lnTo>
                <a:lnTo>
                  <a:pt x="397906" y="556064"/>
                </a:lnTo>
                <a:lnTo>
                  <a:pt x="374240" y="519340"/>
                </a:lnTo>
                <a:lnTo>
                  <a:pt x="810413" y="519340"/>
                </a:lnTo>
                <a:lnTo>
                  <a:pt x="800776" y="561832"/>
                </a:lnTo>
                <a:lnTo>
                  <a:pt x="791555" y="580749"/>
                </a:lnTo>
                <a:lnTo>
                  <a:pt x="790605" y="582840"/>
                </a:lnTo>
                <a:lnTo>
                  <a:pt x="789274" y="584742"/>
                </a:lnTo>
                <a:lnTo>
                  <a:pt x="788133" y="586643"/>
                </a:lnTo>
                <a:lnTo>
                  <a:pt x="786802" y="588544"/>
                </a:lnTo>
                <a:lnTo>
                  <a:pt x="785661" y="590445"/>
                </a:lnTo>
                <a:lnTo>
                  <a:pt x="784331" y="592346"/>
                </a:lnTo>
                <a:lnTo>
                  <a:pt x="783570" y="593297"/>
                </a:lnTo>
                <a:lnTo>
                  <a:pt x="783000" y="594058"/>
                </a:lnTo>
                <a:lnTo>
                  <a:pt x="780908" y="596719"/>
                </a:lnTo>
                <a:lnTo>
                  <a:pt x="779578" y="598620"/>
                </a:lnTo>
                <a:lnTo>
                  <a:pt x="778247" y="600332"/>
                </a:lnTo>
                <a:lnTo>
                  <a:pt x="776725" y="601853"/>
                </a:lnTo>
                <a:lnTo>
                  <a:pt x="775965" y="602803"/>
                </a:lnTo>
                <a:lnTo>
                  <a:pt x="773113" y="606035"/>
                </a:lnTo>
                <a:lnTo>
                  <a:pt x="771592" y="607556"/>
                </a:lnTo>
                <a:lnTo>
                  <a:pt x="738635" y="632893"/>
                </a:lnTo>
                <a:lnTo>
                  <a:pt x="699094" y="649249"/>
                </a:lnTo>
                <a:lnTo>
                  <a:pt x="654874" y="657145"/>
                </a:lnTo>
                <a:close/>
              </a:path>
            </a:pathLst>
          </a:custGeom>
          <a:solidFill>
            <a:srgbClr val="E9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40613" y="3715049"/>
            <a:ext cx="1019175" cy="857885"/>
          </a:xfrm>
          <a:custGeom>
            <a:avLst/>
            <a:gdLst/>
            <a:ahLst/>
            <a:cxnLst/>
            <a:rect l="l" t="t" r="r" b="b"/>
            <a:pathLst>
              <a:path w="1019175" h="857885">
                <a:moveTo>
                  <a:pt x="429948" y="135881"/>
                </a:moveTo>
                <a:lnTo>
                  <a:pt x="294886" y="135881"/>
                </a:lnTo>
                <a:lnTo>
                  <a:pt x="313618" y="98078"/>
                </a:lnTo>
                <a:lnTo>
                  <a:pt x="336645" y="66883"/>
                </a:lnTo>
                <a:lnTo>
                  <a:pt x="393283" y="22985"/>
                </a:lnTo>
                <a:lnTo>
                  <a:pt x="459646" y="2266"/>
                </a:lnTo>
                <a:lnTo>
                  <a:pt x="494864" y="0"/>
                </a:lnTo>
                <a:lnTo>
                  <a:pt x="530580" y="2809"/>
                </a:lnTo>
                <a:lnTo>
                  <a:pt x="600931" y="22694"/>
                </a:lnTo>
                <a:lnTo>
                  <a:pt x="665544" y="60004"/>
                </a:lnTo>
                <a:lnTo>
                  <a:pt x="706116" y="98078"/>
                </a:lnTo>
                <a:lnTo>
                  <a:pt x="506743" y="98078"/>
                </a:lnTo>
                <a:lnTo>
                  <a:pt x="470632" y="104263"/>
                </a:lnTo>
                <a:lnTo>
                  <a:pt x="442617" y="121501"/>
                </a:lnTo>
                <a:lnTo>
                  <a:pt x="429948" y="135881"/>
                </a:lnTo>
                <a:close/>
              </a:path>
              <a:path w="1019175" h="857885">
                <a:moveTo>
                  <a:pt x="614432" y="468728"/>
                </a:moveTo>
                <a:lnTo>
                  <a:pt x="580828" y="436234"/>
                </a:lnTo>
                <a:lnTo>
                  <a:pt x="614167" y="411397"/>
                </a:lnTo>
                <a:lnTo>
                  <a:pt x="638194" y="379033"/>
                </a:lnTo>
                <a:lnTo>
                  <a:pt x="653397" y="341279"/>
                </a:lnTo>
                <a:lnTo>
                  <a:pt x="660262" y="300273"/>
                </a:lnTo>
                <a:lnTo>
                  <a:pt x="659276" y="258150"/>
                </a:lnTo>
                <a:lnTo>
                  <a:pt x="650928" y="217048"/>
                </a:lnTo>
                <a:lnTo>
                  <a:pt x="635703" y="179102"/>
                </a:lnTo>
                <a:lnTo>
                  <a:pt x="614088" y="146451"/>
                </a:lnTo>
                <a:lnTo>
                  <a:pt x="553641" y="105576"/>
                </a:lnTo>
                <a:lnTo>
                  <a:pt x="506743" y="98078"/>
                </a:lnTo>
                <a:lnTo>
                  <a:pt x="706116" y="98078"/>
                </a:lnTo>
                <a:lnTo>
                  <a:pt x="740430" y="144443"/>
                </a:lnTo>
                <a:lnTo>
                  <a:pt x="756940" y="179223"/>
                </a:lnTo>
                <a:lnTo>
                  <a:pt x="768149" y="216921"/>
                </a:lnTo>
                <a:lnTo>
                  <a:pt x="773298" y="256406"/>
                </a:lnTo>
                <a:lnTo>
                  <a:pt x="773387" y="258150"/>
                </a:lnTo>
                <a:lnTo>
                  <a:pt x="772089" y="300107"/>
                </a:lnTo>
                <a:lnTo>
                  <a:pt x="817809" y="316201"/>
                </a:lnTo>
                <a:lnTo>
                  <a:pt x="860167" y="336618"/>
                </a:lnTo>
                <a:lnTo>
                  <a:pt x="898645" y="361142"/>
                </a:lnTo>
                <a:lnTo>
                  <a:pt x="932722" y="389555"/>
                </a:lnTo>
                <a:lnTo>
                  <a:pt x="953024" y="411898"/>
                </a:lnTo>
                <a:lnTo>
                  <a:pt x="736347" y="411898"/>
                </a:lnTo>
                <a:lnTo>
                  <a:pt x="708310" y="425307"/>
                </a:lnTo>
                <a:lnTo>
                  <a:pt x="678456" y="448855"/>
                </a:lnTo>
                <a:lnTo>
                  <a:pt x="647069" y="468132"/>
                </a:lnTo>
                <a:lnTo>
                  <a:pt x="614432" y="468728"/>
                </a:lnTo>
                <a:close/>
              </a:path>
              <a:path w="1019175" h="857885">
                <a:moveTo>
                  <a:pt x="298016" y="762241"/>
                </a:moveTo>
                <a:lnTo>
                  <a:pt x="249177" y="762020"/>
                </a:lnTo>
                <a:lnTo>
                  <a:pt x="202366" y="756444"/>
                </a:lnTo>
                <a:lnTo>
                  <a:pt x="157777" y="744606"/>
                </a:lnTo>
                <a:lnTo>
                  <a:pt x="115602" y="725598"/>
                </a:lnTo>
                <a:lnTo>
                  <a:pt x="60797" y="680586"/>
                </a:lnTo>
                <a:lnTo>
                  <a:pt x="23919" y="620295"/>
                </a:lnTo>
                <a:lnTo>
                  <a:pt x="3982" y="549289"/>
                </a:lnTo>
                <a:lnTo>
                  <a:pt x="58" y="511194"/>
                </a:lnTo>
                <a:lnTo>
                  <a:pt x="0" y="472132"/>
                </a:lnTo>
                <a:lnTo>
                  <a:pt x="3683" y="432673"/>
                </a:lnTo>
                <a:lnTo>
                  <a:pt x="10985" y="393387"/>
                </a:lnTo>
                <a:lnTo>
                  <a:pt x="21783" y="354847"/>
                </a:lnTo>
                <a:lnTo>
                  <a:pt x="35953" y="317620"/>
                </a:lnTo>
                <a:lnTo>
                  <a:pt x="53372" y="282280"/>
                </a:lnTo>
                <a:lnTo>
                  <a:pt x="73916" y="249394"/>
                </a:lnTo>
                <a:lnTo>
                  <a:pt x="123889" y="193273"/>
                </a:lnTo>
                <a:lnTo>
                  <a:pt x="184884" y="153821"/>
                </a:lnTo>
                <a:lnTo>
                  <a:pt x="255915" y="135602"/>
                </a:lnTo>
                <a:lnTo>
                  <a:pt x="429948" y="135881"/>
                </a:lnTo>
                <a:lnTo>
                  <a:pt x="420009" y="147162"/>
                </a:lnTo>
                <a:lnTo>
                  <a:pt x="400120" y="178620"/>
                </a:lnTo>
                <a:lnTo>
                  <a:pt x="380259" y="213243"/>
                </a:lnTo>
                <a:lnTo>
                  <a:pt x="364808" y="237367"/>
                </a:lnTo>
                <a:lnTo>
                  <a:pt x="259714" y="237367"/>
                </a:lnTo>
                <a:lnTo>
                  <a:pt x="225006" y="253270"/>
                </a:lnTo>
                <a:lnTo>
                  <a:pt x="168786" y="297368"/>
                </a:lnTo>
                <a:lnTo>
                  <a:pt x="130328" y="353648"/>
                </a:lnTo>
                <a:lnTo>
                  <a:pt x="109837" y="417061"/>
                </a:lnTo>
                <a:lnTo>
                  <a:pt x="106394" y="449864"/>
                </a:lnTo>
                <a:lnTo>
                  <a:pt x="107519" y="482557"/>
                </a:lnTo>
                <a:lnTo>
                  <a:pt x="123579" y="545088"/>
                </a:lnTo>
                <a:lnTo>
                  <a:pt x="158220" y="599603"/>
                </a:lnTo>
                <a:lnTo>
                  <a:pt x="211649" y="641055"/>
                </a:lnTo>
                <a:lnTo>
                  <a:pt x="284070" y="664393"/>
                </a:lnTo>
                <a:lnTo>
                  <a:pt x="327466" y="667692"/>
                </a:lnTo>
                <a:lnTo>
                  <a:pt x="518019" y="667692"/>
                </a:lnTo>
                <a:lnTo>
                  <a:pt x="536615" y="686057"/>
                </a:lnTo>
                <a:lnTo>
                  <a:pt x="575673" y="712640"/>
                </a:lnTo>
                <a:lnTo>
                  <a:pt x="619571" y="733369"/>
                </a:lnTo>
                <a:lnTo>
                  <a:pt x="640741" y="739857"/>
                </a:lnTo>
                <a:lnTo>
                  <a:pt x="454778" y="739857"/>
                </a:lnTo>
                <a:lnTo>
                  <a:pt x="401010" y="750252"/>
                </a:lnTo>
                <a:lnTo>
                  <a:pt x="348691" y="758016"/>
                </a:lnTo>
                <a:lnTo>
                  <a:pt x="298016" y="762241"/>
                </a:lnTo>
                <a:close/>
              </a:path>
              <a:path w="1019175" h="857885">
                <a:moveTo>
                  <a:pt x="329868" y="281476"/>
                </a:moveTo>
                <a:lnTo>
                  <a:pt x="307784" y="274629"/>
                </a:lnTo>
                <a:lnTo>
                  <a:pt x="298070" y="256406"/>
                </a:lnTo>
                <a:lnTo>
                  <a:pt x="286716" y="239690"/>
                </a:lnTo>
                <a:lnTo>
                  <a:pt x="259714" y="237367"/>
                </a:lnTo>
                <a:lnTo>
                  <a:pt x="364808" y="237367"/>
                </a:lnTo>
                <a:lnTo>
                  <a:pt x="357738" y="248405"/>
                </a:lnTo>
                <a:lnTo>
                  <a:pt x="329868" y="281476"/>
                </a:lnTo>
                <a:close/>
              </a:path>
              <a:path w="1019175" h="857885">
                <a:moveTo>
                  <a:pt x="957349" y="755224"/>
                </a:moveTo>
                <a:lnTo>
                  <a:pt x="761268" y="755224"/>
                </a:lnTo>
                <a:lnTo>
                  <a:pt x="805488" y="747328"/>
                </a:lnTo>
                <a:lnTo>
                  <a:pt x="845029" y="730972"/>
                </a:lnTo>
                <a:lnTo>
                  <a:pt x="877987" y="705635"/>
                </a:lnTo>
                <a:lnTo>
                  <a:pt x="879508" y="704114"/>
                </a:lnTo>
                <a:lnTo>
                  <a:pt x="882360" y="700882"/>
                </a:lnTo>
                <a:lnTo>
                  <a:pt x="883120" y="699932"/>
                </a:lnTo>
                <a:lnTo>
                  <a:pt x="884641" y="698411"/>
                </a:lnTo>
                <a:lnTo>
                  <a:pt x="885972" y="696699"/>
                </a:lnTo>
                <a:lnTo>
                  <a:pt x="887302" y="694798"/>
                </a:lnTo>
                <a:lnTo>
                  <a:pt x="889394" y="692137"/>
                </a:lnTo>
                <a:lnTo>
                  <a:pt x="889964" y="691376"/>
                </a:lnTo>
                <a:lnTo>
                  <a:pt x="890725" y="690425"/>
                </a:lnTo>
                <a:lnTo>
                  <a:pt x="892056" y="688524"/>
                </a:lnTo>
                <a:lnTo>
                  <a:pt x="893197" y="686623"/>
                </a:lnTo>
                <a:lnTo>
                  <a:pt x="894527" y="684722"/>
                </a:lnTo>
                <a:lnTo>
                  <a:pt x="895668" y="682821"/>
                </a:lnTo>
                <a:lnTo>
                  <a:pt x="896999" y="680919"/>
                </a:lnTo>
                <a:lnTo>
                  <a:pt x="897950" y="678828"/>
                </a:lnTo>
                <a:lnTo>
                  <a:pt x="899091" y="676927"/>
                </a:lnTo>
                <a:lnTo>
                  <a:pt x="919338" y="602919"/>
                </a:lnTo>
                <a:lnTo>
                  <a:pt x="917829" y="559453"/>
                </a:lnTo>
                <a:lnTo>
                  <a:pt x="907604" y="517729"/>
                </a:lnTo>
                <a:lnTo>
                  <a:pt x="888967" y="479938"/>
                </a:lnTo>
                <a:lnTo>
                  <a:pt x="862219" y="448269"/>
                </a:lnTo>
                <a:lnTo>
                  <a:pt x="827665" y="424913"/>
                </a:lnTo>
                <a:lnTo>
                  <a:pt x="785606" y="412059"/>
                </a:lnTo>
                <a:lnTo>
                  <a:pt x="736347" y="411898"/>
                </a:lnTo>
                <a:lnTo>
                  <a:pt x="953024" y="411898"/>
                </a:lnTo>
                <a:lnTo>
                  <a:pt x="985592" y="457185"/>
                </a:lnTo>
                <a:lnTo>
                  <a:pt x="1003345" y="495968"/>
                </a:lnTo>
                <a:lnTo>
                  <a:pt x="1014617" y="537774"/>
                </a:lnTo>
                <a:lnTo>
                  <a:pt x="1018887" y="582386"/>
                </a:lnTo>
                <a:lnTo>
                  <a:pt x="1015635" y="629587"/>
                </a:lnTo>
                <a:lnTo>
                  <a:pt x="1005510" y="672307"/>
                </a:lnTo>
                <a:lnTo>
                  <a:pt x="989025" y="710724"/>
                </a:lnTo>
                <a:lnTo>
                  <a:pt x="966880" y="744791"/>
                </a:lnTo>
                <a:lnTo>
                  <a:pt x="957349" y="755224"/>
                </a:lnTo>
                <a:close/>
              </a:path>
              <a:path w="1019175" h="857885">
                <a:moveTo>
                  <a:pt x="518019" y="667692"/>
                </a:moveTo>
                <a:lnTo>
                  <a:pt x="327466" y="667692"/>
                </a:lnTo>
                <a:lnTo>
                  <a:pt x="375687" y="664569"/>
                </a:lnTo>
                <a:lnTo>
                  <a:pt x="403608" y="657122"/>
                </a:lnTo>
                <a:lnTo>
                  <a:pt x="425951" y="645201"/>
                </a:lnTo>
                <a:lnTo>
                  <a:pt x="449398" y="631176"/>
                </a:lnTo>
                <a:lnTo>
                  <a:pt x="480634" y="617419"/>
                </a:lnTo>
                <a:lnTo>
                  <a:pt x="504300" y="654144"/>
                </a:lnTo>
                <a:lnTo>
                  <a:pt x="518019" y="667692"/>
                </a:lnTo>
                <a:close/>
              </a:path>
              <a:path w="1019175" h="857885">
                <a:moveTo>
                  <a:pt x="712211" y="857705"/>
                </a:moveTo>
                <a:lnTo>
                  <a:pt x="669907" y="855342"/>
                </a:lnTo>
                <a:lnTo>
                  <a:pt x="628433" y="848257"/>
                </a:lnTo>
                <a:lnTo>
                  <a:pt x="588211" y="836356"/>
                </a:lnTo>
                <a:lnTo>
                  <a:pt x="550034" y="819611"/>
                </a:lnTo>
                <a:lnTo>
                  <a:pt x="514602" y="797976"/>
                </a:lnTo>
                <a:lnTo>
                  <a:pt x="482617" y="771406"/>
                </a:lnTo>
                <a:lnTo>
                  <a:pt x="454778" y="739857"/>
                </a:lnTo>
                <a:lnTo>
                  <a:pt x="640741" y="739857"/>
                </a:lnTo>
                <a:lnTo>
                  <a:pt x="666406" y="747723"/>
                </a:lnTo>
                <a:lnTo>
                  <a:pt x="714273" y="755182"/>
                </a:lnTo>
                <a:lnTo>
                  <a:pt x="957349" y="755224"/>
                </a:lnTo>
                <a:lnTo>
                  <a:pt x="939774" y="774464"/>
                </a:lnTo>
                <a:lnTo>
                  <a:pt x="908410" y="799698"/>
                </a:lnTo>
                <a:lnTo>
                  <a:pt x="873486" y="820448"/>
                </a:lnTo>
                <a:lnTo>
                  <a:pt x="835703" y="836669"/>
                </a:lnTo>
                <a:lnTo>
                  <a:pt x="795763" y="848315"/>
                </a:lnTo>
                <a:lnTo>
                  <a:pt x="754366" y="855342"/>
                </a:lnTo>
                <a:lnTo>
                  <a:pt x="712211" y="857705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62600" y="2078448"/>
            <a:ext cx="1109980" cy="935990"/>
          </a:xfrm>
          <a:custGeom>
            <a:avLst/>
            <a:gdLst/>
            <a:ahLst/>
            <a:cxnLst/>
            <a:rect l="l" t="t" r="r" b="b"/>
            <a:pathLst>
              <a:path w="1109980" h="935989">
                <a:moveTo>
                  <a:pt x="360968" y="856359"/>
                </a:moveTo>
                <a:lnTo>
                  <a:pt x="321622" y="852991"/>
                </a:lnTo>
                <a:lnTo>
                  <a:pt x="282453" y="844849"/>
                </a:lnTo>
                <a:lnTo>
                  <a:pt x="243939" y="832248"/>
                </a:lnTo>
                <a:lnTo>
                  <a:pt x="206557" y="815504"/>
                </a:lnTo>
                <a:lnTo>
                  <a:pt x="170787" y="794932"/>
                </a:lnTo>
                <a:lnTo>
                  <a:pt x="137106" y="770848"/>
                </a:lnTo>
                <a:lnTo>
                  <a:pt x="105992" y="743567"/>
                </a:lnTo>
                <a:lnTo>
                  <a:pt x="77924" y="713405"/>
                </a:lnTo>
                <a:lnTo>
                  <a:pt x="53379" y="680677"/>
                </a:lnTo>
                <a:lnTo>
                  <a:pt x="32836" y="645697"/>
                </a:lnTo>
                <a:lnTo>
                  <a:pt x="16773" y="608783"/>
                </a:lnTo>
                <a:lnTo>
                  <a:pt x="5668" y="570249"/>
                </a:lnTo>
                <a:lnTo>
                  <a:pt x="0" y="530411"/>
                </a:lnTo>
                <a:lnTo>
                  <a:pt x="245" y="489584"/>
                </a:lnTo>
                <a:lnTo>
                  <a:pt x="8129" y="440542"/>
                </a:lnTo>
                <a:lnTo>
                  <a:pt x="23183" y="395057"/>
                </a:lnTo>
                <a:lnTo>
                  <a:pt x="44833" y="353253"/>
                </a:lnTo>
                <a:lnTo>
                  <a:pt x="72503" y="315253"/>
                </a:lnTo>
                <a:lnTo>
                  <a:pt x="105620" y="281181"/>
                </a:lnTo>
                <a:lnTo>
                  <a:pt x="143607" y="251160"/>
                </a:lnTo>
                <a:lnTo>
                  <a:pt x="185890" y="225314"/>
                </a:lnTo>
                <a:lnTo>
                  <a:pt x="231895" y="203766"/>
                </a:lnTo>
                <a:lnTo>
                  <a:pt x="281045" y="186640"/>
                </a:lnTo>
                <a:lnTo>
                  <a:pt x="332767" y="174060"/>
                </a:lnTo>
                <a:lnTo>
                  <a:pt x="357438" y="136253"/>
                </a:lnTo>
                <a:lnTo>
                  <a:pt x="383535" y="101088"/>
                </a:lnTo>
                <a:lnTo>
                  <a:pt x="411808" y="69568"/>
                </a:lnTo>
                <a:lnTo>
                  <a:pt x="443004" y="42696"/>
                </a:lnTo>
                <a:lnTo>
                  <a:pt x="477875" y="21476"/>
                </a:lnTo>
                <a:lnTo>
                  <a:pt x="517170" y="6909"/>
                </a:lnTo>
                <a:lnTo>
                  <a:pt x="561638" y="0"/>
                </a:lnTo>
                <a:lnTo>
                  <a:pt x="612028" y="1750"/>
                </a:lnTo>
                <a:lnTo>
                  <a:pt x="669091" y="13164"/>
                </a:lnTo>
                <a:lnTo>
                  <a:pt x="713388" y="31793"/>
                </a:lnTo>
                <a:lnTo>
                  <a:pt x="753306" y="60743"/>
                </a:lnTo>
                <a:lnTo>
                  <a:pt x="788468" y="97700"/>
                </a:lnTo>
                <a:lnTo>
                  <a:pt x="800668" y="115026"/>
                </a:lnTo>
                <a:lnTo>
                  <a:pt x="588327" y="115026"/>
                </a:lnTo>
                <a:lnTo>
                  <a:pt x="552913" y="115358"/>
                </a:lnTo>
                <a:lnTo>
                  <a:pt x="519436" y="123360"/>
                </a:lnTo>
                <a:lnTo>
                  <a:pt x="489327" y="139636"/>
                </a:lnTo>
                <a:lnTo>
                  <a:pt x="464017" y="164789"/>
                </a:lnTo>
                <a:lnTo>
                  <a:pt x="444937" y="199422"/>
                </a:lnTo>
                <a:lnTo>
                  <a:pt x="452762" y="244909"/>
                </a:lnTo>
                <a:lnTo>
                  <a:pt x="440335" y="276021"/>
                </a:lnTo>
                <a:lnTo>
                  <a:pt x="307860" y="276021"/>
                </a:lnTo>
                <a:lnTo>
                  <a:pt x="266046" y="290268"/>
                </a:lnTo>
                <a:lnTo>
                  <a:pt x="229638" y="308357"/>
                </a:lnTo>
                <a:lnTo>
                  <a:pt x="172453" y="354208"/>
                </a:lnTo>
                <a:lnTo>
                  <a:pt x="135130" y="409872"/>
                </a:lnTo>
                <a:lnTo>
                  <a:pt x="116497" y="471650"/>
                </a:lnTo>
                <a:lnTo>
                  <a:pt x="113821" y="503674"/>
                </a:lnTo>
                <a:lnTo>
                  <a:pt x="115377" y="535839"/>
                </a:lnTo>
                <a:lnTo>
                  <a:pt x="130599" y="598738"/>
                </a:lnTo>
                <a:lnTo>
                  <a:pt x="160986" y="656647"/>
                </a:lnTo>
                <a:lnTo>
                  <a:pt x="205366" y="705863"/>
                </a:lnTo>
                <a:lnTo>
                  <a:pt x="262563" y="742686"/>
                </a:lnTo>
                <a:lnTo>
                  <a:pt x="331405" y="763415"/>
                </a:lnTo>
                <a:lnTo>
                  <a:pt x="369825" y="766587"/>
                </a:lnTo>
                <a:lnTo>
                  <a:pt x="652466" y="766587"/>
                </a:lnTo>
                <a:lnTo>
                  <a:pt x="667632" y="790546"/>
                </a:lnTo>
                <a:lnTo>
                  <a:pt x="543611" y="790546"/>
                </a:lnTo>
                <a:lnTo>
                  <a:pt x="510554" y="815780"/>
                </a:lnTo>
                <a:lnTo>
                  <a:pt x="475283" y="834663"/>
                </a:lnTo>
                <a:lnTo>
                  <a:pt x="438276" y="847510"/>
                </a:lnTo>
                <a:lnTo>
                  <a:pt x="400012" y="854637"/>
                </a:lnTo>
                <a:lnTo>
                  <a:pt x="360968" y="856359"/>
                </a:lnTo>
                <a:close/>
              </a:path>
              <a:path w="1109980" h="935989">
                <a:moveTo>
                  <a:pt x="760918" y="426433"/>
                </a:moveTo>
                <a:lnTo>
                  <a:pt x="721653" y="422137"/>
                </a:lnTo>
                <a:lnTo>
                  <a:pt x="694186" y="395284"/>
                </a:lnTo>
                <a:lnTo>
                  <a:pt x="706060" y="367939"/>
                </a:lnTo>
                <a:lnTo>
                  <a:pt x="730000" y="353665"/>
                </a:lnTo>
                <a:lnTo>
                  <a:pt x="754903" y="340399"/>
                </a:lnTo>
                <a:lnTo>
                  <a:pt x="769664" y="316080"/>
                </a:lnTo>
                <a:lnTo>
                  <a:pt x="770267" y="276775"/>
                </a:lnTo>
                <a:lnTo>
                  <a:pt x="744372" y="207296"/>
                </a:lnTo>
                <a:lnTo>
                  <a:pt x="691883" y="154016"/>
                </a:lnTo>
                <a:lnTo>
                  <a:pt x="624247" y="121760"/>
                </a:lnTo>
                <a:lnTo>
                  <a:pt x="588327" y="115026"/>
                </a:lnTo>
                <a:lnTo>
                  <a:pt x="800668" y="115026"/>
                </a:lnTo>
                <a:lnTo>
                  <a:pt x="818498" y="140346"/>
                </a:lnTo>
                <a:lnTo>
                  <a:pt x="843021" y="186369"/>
                </a:lnTo>
                <a:lnTo>
                  <a:pt x="861660" y="233450"/>
                </a:lnTo>
                <a:lnTo>
                  <a:pt x="874046" y="279276"/>
                </a:lnTo>
                <a:lnTo>
                  <a:pt x="911521" y="302961"/>
                </a:lnTo>
                <a:lnTo>
                  <a:pt x="947707" y="328910"/>
                </a:lnTo>
                <a:lnTo>
                  <a:pt x="981927" y="357217"/>
                </a:lnTo>
                <a:lnTo>
                  <a:pt x="1013509" y="387979"/>
                </a:lnTo>
                <a:lnTo>
                  <a:pt x="1015739" y="390607"/>
                </a:lnTo>
                <a:lnTo>
                  <a:pt x="828221" y="390607"/>
                </a:lnTo>
                <a:lnTo>
                  <a:pt x="800327" y="413986"/>
                </a:lnTo>
                <a:lnTo>
                  <a:pt x="760918" y="426433"/>
                </a:lnTo>
                <a:close/>
              </a:path>
              <a:path w="1109980" h="935989">
                <a:moveTo>
                  <a:pt x="377634" y="330453"/>
                </a:moveTo>
                <a:lnTo>
                  <a:pt x="357268" y="319534"/>
                </a:lnTo>
                <a:lnTo>
                  <a:pt x="341892" y="304029"/>
                </a:lnTo>
                <a:lnTo>
                  <a:pt x="326944" y="288128"/>
                </a:lnTo>
                <a:lnTo>
                  <a:pt x="307860" y="276021"/>
                </a:lnTo>
                <a:lnTo>
                  <a:pt x="440335" y="276021"/>
                </a:lnTo>
                <a:lnTo>
                  <a:pt x="438093" y="281635"/>
                </a:lnTo>
                <a:lnTo>
                  <a:pt x="410020" y="310012"/>
                </a:lnTo>
                <a:lnTo>
                  <a:pt x="377634" y="330453"/>
                </a:lnTo>
                <a:close/>
              </a:path>
              <a:path w="1109980" h="935989">
                <a:moveTo>
                  <a:pt x="1011444" y="838378"/>
                </a:moveTo>
                <a:lnTo>
                  <a:pt x="789727" y="838378"/>
                </a:lnTo>
                <a:lnTo>
                  <a:pt x="826176" y="834276"/>
                </a:lnTo>
                <a:lnTo>
                  <a:pt x="859210" y="824854"/>
                </a:lnTo>
                <a:lnTo>
                  <a:pt x="914889" y="792315"/>
                </a:lnTo>
                <a:lnTo>
                  <a:pt x="956472" y="745287"/>
                </a:lnTo>
                <a:lnTo>
                  <a:pt x="983664" y="688297"/>
                </a:lnTo>
                <a:lnTo>
                  <a:pt x="996174" y="625870"/>
                </a:lnTo>
                <a:lnTo>
                  <a:pt x="996831" y="594032"/>
                </a:lnTo>
                <a:lnTo>
                  <a:pt x="993708" y="562533"/>
                </a:lnTo>
                <a:lnTo>
                  <a:pt x="975973" y="502812"/>
                </a:lnTo>
                <a:lnTo>
                  <a:pt x="942675" y="451233"/>
                </a:lnTo>
                <a:lnTo>
                  <a:pt x="893523" y="412323"/>
                </a:lnTo>
                <a:lnTo>
                  <a:pt x="828221" y="390607"/>
                </a:lnTo>
                <a:lnTo>
                  <a:pt x="1015739" y="390607"/>
                </a:lnTo>
                <a:lnTo>
                  <a:pt x="1041781" y="421296"/>
                </a:lnTo>
                <a:lnTo>
                  <a:pt x="1066071" y="457266"/>
                </a:lnTo>
                <a:lnTo>
                  <a:pt x="1085707" y="495985"/>
                </a:lnTo>
                <a:lnTo>
                  <a:pt x="1100018" y="537554"/>
                </a:lnTo>
                <a:lnTo>
                  <a:pt x="1108331" y="582069"/>
                </a:lnTo>
                <a:lnTo>
                  <a:pt x="1109975" y="629629"/>
                </a:lnTo>
                <a:lnTo>
                  <a:pt x="1104277" y="680333"/>
                </a:lnTo>
                <a:lnTo>
                  <a:pt x="1094273" y="717993"/>
                </a:lnTo>
                <a:lnTo>
                  <a:pt x="1078763" y="753484"/>
                </a:lnTo>
                <a:lnTo>
                  <a:pt x="1058336" y="786563"/>
                </a:lnTo>
                <a:lnTo>
                  <a:pt x="1033581" y="816989"/>
                </a:lnTo>
                <a:lnTo>
                  <a:pt x="1011444" y="838378"/>
                </a:lnTo>
                <a:close/>
              </a:path>
              <a:path w="1109980" h="935989">
                <a:moveTo>
                  <a:pt x="652466" y="766587"/>
                </a:moveTo>
                <a:lnTo>
                  <a:pt x="369825" y="766587"/>
                </a:lnTo>
                <a:lnTo>
                  <a:pt x="410716" y="764347"/>
                </a:lnTo>
                <a:lnTo>
                  <a:pt x="452192" y="744925"/>
                </a:lnTo>
                <a:lnTo>
                  <a:pt x="483813" y="714777"/>
                </a:lnTo>
                <a:lnTo>
                  <a:pt x="510780" y="679567"/>
                </a:lnTo>
                <a:lnTo>
                  <a:pt x="538294" y="644962"/>
                </a:lnTo>
                <a:lnTo>
                  <a:pt x="571558" y="616623"/>
                </a:lnTo>
                <a:lnTo>
                  <a:pt x="598904" y="658732"/>
                </a:lnTo>
                <a:lnTo>
                  <a:pt x="621221" y="705424"/>
                </a:lnTo>
                <a:lnTo>
                  <a:pt x="643383" y="752236"/>
                </a:lnTo>
                <a:lnTo>
                  <a:pt x="652466" y="766587"/>
                </a:lnTo>
                <a:close/>
              </a:path>
              <a:path w="1109980" h="935989">
                <a:moveTo>
                  <a:pt x="750451" y="935859"/>
                </a:moveTo>
                <a:lnTo>
                  <a:pt x="677638" y="922116"/>
                </a:lnTo>
                <a:lnTo>
                  <a:pt x="613441" y="887121"/>
                </a:lnTo>
                <a:lnTo>
                  <a:pt x="562573" y="828937"/>
                </a:lnTo>
                <a:lnTo>
                  <a:pt x="543611" y="790546"/>
                </a:lnTo>
                <a:lnTo>
                  <a:pt x="667632" y="790546"/>
                </a:lnTo>
                <a:lnTo>
                  <a:pt x="670263" y="794703"/>
                </a:lnTo>
                <a:lnTo>
                  <a:pt x="706734" y="828361"/>
                </a:lnTo>
                <a:lnTo>
                  <a:pt x="749901" y="836595"/>
                </a:lnTo>
                <a:lnTo>
                  <a:pt x="789727" y="838378"/>
                </a:lnTo>
                <a:lnTo>
                  <a:pt x="1011444" y="838378"/>
                </a:lnTo>
                <a:lnTo>
                  <a:pt x="1005087" y="844520"/>
                </a:lnTo>
                <a:lnTo>
                  <a:pt x="973445" y="868913"/>
                </a:lnTo>
                <a:lnTo>
                  <a:pt x="939242" y="889929"/>
                </a:lnTo>
                <a:lnTo>
                  <a:pt x="903068" y="907323"/>
                </a:lnTo>
                <a:lnTo>
                  <a:pt x="865513" y="920855"/>
                </a:lnTo>
                <a:lnTo>
                  <a:pt x="827166" y="930283"/>
                </a:lnTo>
                <a:lnTo>
                  <a:pt x="788616" y="935365"/>
                </a:lnTo>
                <a:lnTo>
                  <a:pt x="750451" y="935859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76421" y="2193476"/>
            <a:ext cx="883285" cy="723900"/>
          </a:xfrm>
          <a:custGeom>
            <a:avLst/>
            <a:gdLst/>
            <a:ahLst/>
            <a:cxnLst/>
            <a:rect l="l" t="t" r="r" b="b"/>
            <a:pathLst>
              <a:path w="883284" h="723900">
                <a:moveTo>
                  <a:pt x="647118" y="215425"/>
                </a:moveTo>
                <a:lnTo>
                  <a:pt x="263813" y="215425"/>
                </a:lnTo>
                <a:lnTo>
                  <a:pt x="296199" y="194983"/>
                </a:lnTo>
                <a:lnTo>
                  <a:pt x="324271" y="166607"/>
                </a:lnTo>
                <a:lnTo>
                  <a:pt x="338941" y="129881"/>
                </a:lnTo>
                <a:lnTo>
                  <a:pt x="331116" y="84394"/>
                </a:lnTo>
                <a:lnTo>
                  <a:pt x="350195" y="49761"/>
                </a:lnTo>
                <a:lnTo>
                  <a:pt x="375505" y="24609"/>
                </a:lnTo>
                <a:lnTo>
                  <a:pt x="405614" y="8334"/>
                </a:lnTo>
                <a:lnTo>
                  <a:pt x="439091" y="332"/>
                </a:lnTo>
                <a:lnTo>
                  <a:pt x="474505" y="0"/>
                </a:lnTo>
                <a:lnTo>
                  <a:pt x="510426" y="6734"/>
                </a:lnTo>
                <a:lnTo>
                  <a:pt x="578061" y="38989"/>
                </a:lnTo>
                <a:lnTo>
                  <a:pt x="630550" y="92269"/>
                </a:lnTo>
                <a:lnTo>
                  <a:pt x="656445" y="161747"/>
                </a:lnTo>
                <a:lnTo>
                  <a:pt x="655842" y="201052"/>
                </a:lnTo>
                <a:lnTo>
                  <a:pt x="647118" y="215425"/>
                </a:lnTo>
                <a:close/>
              </a:path>
              <a:path w="883284" h="723900">
                <a:moveTo>
                  <a:pt x="256003" y="651559"/>
                </a:moveTo>
                <a:lnTo>
                  <a:pt x="217583" y="648387"/>
                </a:lnTo>
                <a:lnTo>
                  <a:pt x="148742" y="627658"/>
                </a:lnTo>
                <a:lnTo>
                  <a:pt x="91544" y="590835"/>
                </a:lnTo>
                <a:lnTo>
                  <a:pt x="47165" y="541619"/>
                </a:lnTo>
                <a:lnTo>
                  <a:pt x="16777" y="483710"/>
                </a:lnTo>
                <a:lnTo>
                  <a:pt x="1556" y="420811"/>
                </a:lnTo>
                <a:lnTo>
                  <a:pt x="0" y="388646"/>
                </a:lnTo>
                <a:lnTo>
                  <a:pt x="2675" y="356622"/>
                </a:lnTo>
                <a:lnTo>
                  <a:pt x="21309" y="294844"/>
                </a:lnTo>
                <a:lnTo>
                  <a:pt x="58631" y="239180"/>
                </a:lnTo>
                <a:lnTo>
                  <a:pt x="115816" y="193329"/>
                </a:lnTo>
                <a:lnTo>
                  <a:pt x="152225" y="175240"/>
                </a:lnTo>
                <a:lnTo>
                  <a:pt x="194039" y="160993"/>
                </a:lnTo>
                <a:lnTo>
                  <a:pt x="213122" y="173100"/>
                </a:lnTo>
                <a:lnTo>
                  <a:pt x="228070" y="189001"/>
                </a:lnTo>
                <a:lnTo>
                  <a:pt x="243446" y="204506"/>
                </a:lnTo>
                <a:lnTo>
                  <a:pt x="263813" y="215425"/>
                </a:lnTo>
                <a:lnTo>
                  <a:pt x="647118" y="215425"/>
                </a:lnTo>
                <a:lnTo>
                  <a:pt x="641081" y="225370"/>
                </a:lnTo>
                <a:lnTo>
                  <a:pt x="616178" y="238636"/>
                </a:lnTo>
                <a:lnTo>
                  <a:pt x="592238" y="252911"/>
                </a:lnTo>
                <a:lnTo>
                  <a:pt x="580364" y="280256"/>
                </a:lnTo>
                <a:lnTo>
                  <a:pt x="607831" y="307109"/>
                </a:lnTo>
                <a:lnTo>
                  <a:pt x="647097" y="311405"/>
                </a:lnTo>
                <a:lnTo>
                  <a:pt x="801021" y="311405"/>
                </a:lnTo>
                <a:lnTo>
                  <a:pt x="806277" y="314884"/>
                </a:lnTo>
                <a:lnTo>
                  <a:pt x="847466" y="360694"/>
                </a:lnTo>
                <a:lnTo>
                  <a:pt x="872945" y="416910"/>
                </a:lnTo>
                <a:lnTo>
                  <a:pt x="883009" y="479004"/>
                </a:lnTo>
                <a:lnTo>
                  <a:pt x="882543" y="501595"/>
                </a:lnTo>
                <a:lnTo>
                  <a:pt x="457736" y="501595"/>
                </a:lnTo>
                <a:lnTo>
                  <a:pt x="424473" y="529933"/>
                </a:lnTo>
                <a:lnTo>
                  <a:pt x="396959" y="564539"/>
                </a:lnTo>
                <a:lnTo>
                  <a:pt x="369992" y="599749"/>
                </a:lnTo>
                <a:lnTo>
                  <a:pt x="338371" y="629897"/>
                </a:lnTo>
                <a:lnTo>
                  <a:pt x="296894" y="649319"/>
                </a:lnTo>
                <a:lnTo>
                  <a:pt x="256003" y="651559"/>
                </a:lnTo>
                <a:close/>
              </a:path>
              <a:path w="883284" h="723900">
                <a:moveTo>
                  <a:pt x="801021" y="311405"/>
                </a:moveTo>
                <a:lnTo>
                  <a:pt x="647097" y="311405"/>
                </a:lnTo>
                <a:lnTo>
                  <a:pt x="686505" y="298958"/>
                </a:lnTo>
                <a:lnTo>
                  <a:pt x="714400" y="275579"/>
                </a:lnTo>
                <a:lnTo>
                  <a:pt x="749087" y="284005"/>
                </a:lnTo>
                <a:lnTo>
                  <a:pt x="779701" y="297295"/>
                </a:lnTo>
                <a:lnTo>
                  <a:pt x="801021" y="311405"/>
                </a:lnTo>
                <a:close/>
              </a:path>
              <a:path w="883284" h="723900">
                <a:moveTo>
                  <a:pt x="675905" y="723350"/>
                </a:moveTo>
                <a:lnTo>
                  <a:pt x="636079" y="721567"/>
                </a:lnTo>
                <a:lnTo>
                  <a:pt x="592912" y="713333"/>
                </a:lnTo>
                <a:lnTo>
                  <a:pt x="556441" y="679675"/>
                </a:lnTo>
                <a:lnTo>
                  <a:pt x="529561" y="637208"/>
                </a:lnTo>
                <a:lnTo>
                  <a:pt x="507399" y="590396"/>
                </a:lnTo>
                <a:lnTo>
                  <a:pt x="485082" y="543704"/>
                </a:lnTo>
                <a:lnTo>
                  <a:pt x="457736" y="501595"/>
                </a:lnTo>
                <a:lnTo>
                  <a:pt x="882543" y="501595"/>
                </a:lnTo>
                <a:lnTo>
                  <a:pt x="877951" y="542452"/>
                </a:lnTo>
                <a:lnTo>
                  <a:pt x="858063" y="602726"/>
                </a:lnTo>
                <a:lnTo>
                  <a:pt x="823639" y="655301"/>
                </a:lnTo>
                <a:lnTo>
                  <a:pt x="774971" y="695651"/>
                </a:lnTo>
                <a:lnTo>
                  <a:pt x="712354" y="719248"/>
                </a:lnTo>
                <a:lnTo>
                  <a:pt x="675905" y="723350"/>
                </a:lnTo>
                <a:close/>
              </a:path>
            </a:pathLst>
          </a:custGeom>
          <a:solidFill>
            <a:srgbClr val="E9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5851" y="4651872"/>
            <a:ext cx="5975645" cy="355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0222" y="2973903"/>
            <a:ext cx="1111250" cy="1431925"/>
          </a:xfrm>
          <a:custGeom>
            <a:avLst/>
            <a:gdLst/>
            <a:ahLst/>
            <a:cxnLst/>
            <a:rect l="l" t="t" r="r" b="b"/>
            <a:pathLst>
              <a:path w="1111250" h="1431925">
                <a:moveTo>
                  <a:pt x="458949" y="1431382"/>
                </a:moveTo>
                <a:lnTo>
                  <a:pt x="415376" y="1416953"/>
                </a:lnTo>
                <a:lnTo>
                  <a:pt x="371660" y="1398767"/>
                </a:lnTo>
                <a:lnTo>
                  <a:pt x="328264" y="1377077"/>
                </a:lnTo>
                <a:lnTo>
                  <a:pt x="285652" y="1352138"/>
                </a:lnTo>
                <a:lnTo>
                  <a:pt x="244284" y="1324202"/>
                </a:lnTo>
                <a:lnTo>
                  <a:pt x="204625" y="1293523"/>
                </a:lnTo>
                <a:lnTo>
                  <a:pt x="167137" y="1260354"/>
                </a:lnTo>
                <a:lnTo>
                  <a:pt x="132282" y="1224948"/>
                </a:lnTo>
                <a:lnTo>
                  <a:pt x="100524" y="1187559"/>
                </a:lnTo>
                <a:lnTo>
                  <a:pt x="72324" y="1148440"/>
                </a:lnTo>
                <a:lnTo>
                  <a:pt x="48146" y="1107844"/>
                </a:lnTo>
                <a:lnTo>
                  <a:pt x="28453" y="1066025"/>
                </a:lnTo>
                <a:lnTo>
                  <a:pt x="13706" y="1023236"/>
                </a:lnTo>
                <a:lnTo>
                  <a:pt x="4370" y="979731"/>
                </a:lnTo>
                <a:lnTo>
                  <a:pt x="0" y="930960"/>
                </a:lnTo>
                <a:lnTo>
                  <a:pt x="984" y="882000"/>
                </a:lnTo>
                <a:lnTo>
                  <a:pt x="6936" y="833409"/>
                </a:lnTo>
                <a:lnTo>
                  <a:pt x="17467" y="785745"/>
                </a:lnTo>
                <a:lnTo>
                  <a:pt x="32188" y="739567"/>
                </a:lnTo>
                <a:lnTo>
                  <a:pt x="50712" y="695431"/>
                </a:lnTo>
                <a:lnTo>
                  <a:pt x="72650" y="653896"/>
                </a:lnTo>
                <a:lnTo>
                  <a:pt x="97613" y="615521"/>
                </a:lnTo>
                <a:lnTo>
                  <a:pt x="125215" y="580863"/>
                </a:lnTo>
                <a:lnTo>
                  <a:pt x="155067" y="550479"/>
                </a:lnTo>
                <a:lnTo>
                  <a:pt x="186780" y="524929"/>
                </a:lnTo>
                <a:lnTo>
                  <a:pt x="219967" y="504771"/>
                </a:lnTo>
                <a:lnTo>
                  <a:pt x="268515" y="482781"/>
                </a:lnTo>
                <a:lnTo>
                  <a:pt x="317186" y="464933"/>
                </a:lnTo>
                <a:lnTo>
                  <a:pt x="412875" y="434400"/>
                </a:lnTo>
                <a:lnTo>
                  <a:pt x="458882" y="418086"/>
                </a:lnTo>
                <a:lnTo>
                  <a:pt x="502990" y="398654"/>
                </a:lnTo>
                <a:lnTo>
                  <a:pt x="544693" y="374291"/>
                </a:lnTo>
                <a:lnTo>
                  <a:pt x="575345" y="351518"/>
                </a:lnTo>
                <a:lnTo>
                  <a:pt x="606234" y="324048"/>
                </a:lnTo>
                <a:lnTo>
                  <a:pt x="635881" y="291879"/>
                </a:lnTo>
                <a:lnTo>
                  <a:pt x="662805" y="255007"/>
                </a:lnTo>
                <a:lnTo>
                  <a:pt x="685526" y="213429"/>
                </a:lnTo>
                <a:lnTo>
                  <a:pt x="702564" y="167142"/>
                </a:lnTo>
                <a:lnTo>
                  <a:pt x="712438" y="116143"/>
                </a:lnTo>
                <a:lnTo>
                  <a:pt x="713669" y="60430"/>
                </a:lnTo>
                <a:lnTo>
                  <a:pt x="704775" y="0"/>
                </a:lnTo>
                <a:lnTo>
                  <a:pt x="743065" y="18950"/>
                </a:lnTo>
                <a:lnTo>
                  <a:pt x="780746" y="40306"/>
                </a:lnTo>
                <a:lnTo>
                  <a:pt x="817580" y="64010"/>
                </a:lnTo>
                <a:lnTo>
                  <a:pt x="853328" y="90006"/>
                </a:lnTo>
                <a:lnTo>
                  <a:pt x="887751" y="118239"/>
                </a:lnTo>
                <a:lnTo>
                  <a:pt x="920610" y="148652"/>
                </a:lnTo>
                <a:lnTo>
                  <a:pt x="951666" y="181189"/>
                </a:lnTo>
                <a:lnTo>
                  <a:pt x="980681" y="215793"/>
                </a:lnTo>
                <a:lnTo>
                  <a:pt x="1007416" y="252408"/>
                </a:lnTo>
                <a:lnTo>
                  <a:pt x="1031631" y="290978"/>
                </a:lnTo>
                <a:lnTo>
                  <a:pt x="1053089" y="331446"/>
                </a:lnTo>
                <a:lnTo>
                  <a:pt x="1071549" y="373757"/>
                </a:lnTo>
                <a:lnTo>
                  <a:pt x="1086775" y="417854"/>
                </a:lnTo>
                <a:lnTo>
                  <a:pt x="1098525" y="463681"/>
                </a:lnTo>
                <a:lnTo>
                  <a:pt x="1106563" y="511181"/>
                </a:lnTo>
                <a:lnTo>
                  <a:pt x="1110648" y="560299"/>
                </a:lnTo>
                <a:lnTo>
                  <a:pt x="1110543" y="610978"/>
                </a:lnTo>
                <a:lnTo>
                  <a:pt x="1106008" y="663161"/>
                </a:lnTo>
                <a:lnTo>
                  <a:pt x="1096804" y="716793"/>
                </a:lnTo>
                <a:lnTo>
                  <a:pt x="1084821" y="760574"/>
                </a:lnTo>
                <a:lnTo>
                  <a:pt x="1068626" y="801170"/>
                </a:lnTo>
                <a:lnTo>
                  <a:pt x="1048617" y="838871"/>
                </a:lnTo>
                <a:lnTo>
                  <a:pt x="1025191" y="873966"/>
                </a:lnTo>
                <a:lnTo>
                  <a:pt x="998745" y="906745"/>
                </a:lnTo>
                <a:lnTo>
                  <a:pt x="969676" y="937499"/>
                </a:lnTo>
                <a:lnTo>
                  <a:pt x="938382" y="966518"/>
                </a:lnTo>
                <a:lnTo>
                  <a:pt x="905258" y="994091"/>
                </a:lnTo>
                <a:lnTo>
                  <a:pt x="870703" y="1020508"/>
                </a:lnTo>
                <a:lnTo>
                  <a:pt x="835113" y="1046060"/>
                </a:lnTo>
                <a:lnTo>
                  <a:pt x="798886" y="1071036"/>
                </a:lnTo>
                <a:lnTo>
                  <a:pt x="726106" y="1120421"/>
                </a:lnTo>
                <a:lnTo>
                  <a:pt x="690348" y="1145409"/>
                </a:lnTo>
                <a:lnTo>
                  <a:pt x="655541" y="1170982"/>
                </a:lnTo>
                <a:lnTo>
                  <a:pt x="622081" y="1197428"/>
                </a:lnTo>
                <a:lnTo>
                  <a:pt x="590366" y="1225039"/>
                </a:lnTo>
                <a:lnTo>
                  <a:pt x="560792" y="1254103"/>
                </a:lnTo>
                <a:lnTo>
                  <a:pt x="533758" y="1284911"/>
                </a:lnTo>
                <a:lnTo>
                  <a:pt x="509659" y="1317753"/>
                </a:lnTo>
                <a:lnTo>
                  <a:pt x="488893" y="1352919"/>
                </a:lnTo>
                <a:lnTo>
                  <a:pt x="471857" y="1390699"/>
                </a:lnTo>
                <a:lnTo>
                  <a:pt x="458949" y="1431382"/>
                </a:lnTo>
                <a:close/>
              </a:path>
            </a:pathLst>
          </a:custGeom>
          <a:solidFill>
            <a:srgbClr val="E9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67353" y="2790360"/>
            <a:ext cx="1299845" cy="1719580"/>
          </a:xfrm>
          <a:custGeom>
            <a:avLst/>
            <a:gdLst/>
            <a:ahLst/>
            <a:cxnLst/>
            <a:rect l="l" t="t" r="r" b="b"/>
            <a:pathLst>
              <a:path w="1299844" h="1719579">
                <a:moveTo>
                  <a:pt x="598702" y="1719491"/>
                </a:moveTo>
                <a:lnTo>
                  <a:pt x="539834" y="1707764"/>
                </a:lnTo>
                <a:lnTo>
                  <a:pt x="485803" y="1694969"/>
                </a:lnTo>
                <a:lnTo>
                  <a:pt x="436099" y="1680467"/>
                </a:lnTo>
                <a:lnTo>
                  <a:pt x="390211" y="1663620"/>
                </a:lnTo>
                <a:lnTo>
                  <a:pt x="347629" y="1643786"/>
                </a:lnTo>
                <a:lnTo>
                  <a:pt x="307844" y="1620328"/>
                </a:lnTo>
                <a:lnTo>
                  <a:pt x="270344" y="1592606"/>
                </a:lnTo>
                <a:lnTo>
                  <a:pt x="234621" y="1559980"/>
                </a:lnTo>
                <a:lnTo>
                  <a:pt x="204926" y="1528230"/>
                </a:lnTo>
                <a:lnTo>
                  <a:pt x="174924" y="1492626"/>
                </a:lnTo>
                <a:lnTo>
                  <a:pt x="145290" y="1453831"/>
                </a:lnTo>
                <a:lnTo>
                  <a:pt x="116697" y="1412507"/>
                </a:lnTo>
                <a:lnTo>
                  <a:pt x="89820" y="1369319"/>
                </a:lnTo>
                <a:lnTo>
                  <a:pt x="65332" y="1324930"/>
                </a:lnTo>
                <a:lnTo>
                  <a:pt x="43909" y="1280001"/>
                </a:lnTo>
                <a:lnTo>
                  <a:pt x="26224" y="1235197"/>
                </a:lnTo>
                <a:lnTo>
                  <a:pt x="12951" y="1191181"/>
                </a:lnTo>
                <a:lnTo>
                  <a:pt x="4764" y="1148615"/>
                </a:lnTo>
                <a:lnTo>
                  <a:pt x="0" y="1089133"/>
                </a:lnTo>
                <a:lnTo>
                  <a:pt x="1137" y="1032270"/>
                </a:lnTo>
                <a:lnTo>
                  <a:pt x="7655" y="978138"/>
                </a:lnTo>
                <a:lnTo>
                  <a:pt x="19030" y="926851"/>
                </a:lnTo>
                <a:lnTo>
                  <a:pt x="34742" y="878523"/>
                </a:lnTo>
                <a:lnTo>
                  <a:pt x="54267" y="833266"/>
                </a:lnTo>
                <a:lnTo>
                  <a:pt x="77084" y="791195"/>
                </a:lnTo>
                <a:lnTo>
                  <a:pt x="102670" y="752423"/>
                </a:lnTo>
                <a:lnTo>
                  <a:pt x="130503" y="717063"/>
                </a:lnTo>
                <a:lnTo>
                  <a:pt x="160061" y="685228"/>
                </a:lnTo>
                <a:lnTo>
                  <a:pt x="190821" y="657032"/>
                </a:lnTo>
                <a:lnTo>
                  <a:pt x="222263" y="632589"/>
                </a:lnTo>
                <a:lnTo>
                  <a:pt x="255972" y="611103"/>
                </a:lnTo>
                <a:lnTo>
                  <a:pt x="292266" y="592207"/>
                </a:lnTo>
                <a:lnTo>
                  <a:pt x="330522" y="575344"/>
                </a:lnTo>
                <a:lnTo>
                  <a:pt x="370115" y="559960"/>
                </a:lnTo>
                <a:lnTo>
                  <a:pt x="490680" y="517123"/>
                </a:lnTo>
                <a:lnTo>
                  <a:pt x="529384" y="502098"/>
                </a:lnTo>
                <a:lnTo>
                  <a:pt x="566305" y="485774"/>
                </a:lnTo>
                <a:lnTo>
                  <a:pt x="600821" y="467596"/>
                </a:lnTo>
                <a:lnTo>
                  <a:pt x="660140" y="423456"/>
                </a:lnTo>
                <a:lnTo>
                  <a:pt x="702348" y="365234"/>
                </a:lnTo>
                <a:lnTo>
                  <a:pt x="715476" y="329453"/>
                </a:lnTo>
                <a:lnTo>
                  <a:pt x="722455" y="288486"/>
                </a:lnTo>
                <a:lnTo>
                  <a:pt x="722661" y="241776"/>
                </a:lnTo>
                <a:lnTo>
                  <a:pt x="709896" y="192657"/>
                </a:lnTo>
                <a:lnTo>
                  <a:pt x="685239" y="155354"/>
                </a:lnTo>
                <a:lnTo>
                  <a:pt x="657517" y="122642"/>
                </a:lnTo>
                <a:lnTo>
                  <a:pt x="635552" y="87296"/>
                </a:lnTo>
                <a:lnTo>
                  <a:pt x="628171" y="42092"/>
                </a:lnTo>
                <a:lnTo>
                  <a:pt x="657622" y="10796"/>
                </a:lnTo>
                <a:lnTo>
                  <a:pt x="690670" y="0"/>
                </a:lnTo>
                <a:lnTo>
                  <a:pt x="725853" y="5220"/>
                </a:lnTo>
                <a:lnTo>
                  <a:pt x="761707" y="21973"/>
                </a:lnTo>
                <a:lnTo>
                  <a:pt x="796768" y="45775"/>
                </a:lnTo>
                <a:lnTo>
                  <a:pt x="829572" y="72143"/>
                </a:lnTo>
                <a:lnTo>
                  <a:pt x="858655" y="96594"/>
                </a:lnTo>
                <a:lnTo>
                  <a:pt x="882553" y="114642"/>
                </a:lnTo>
                <a:lnTo>
                  <a:pt x="926958" y="141004"/>
                </a:lnTo>
                <a:lnTo>
                  <a:pt x="967585" y="163328"/>
                </a:lnTo>
                <a:lnTo>
                  <a:pt x="1001454" y="183542"/>
                </a:lnTo>
                <a:lnTo>
                  <a:pt x="807645" y="183542"/>
                </a:lnTo>
                <a:lnTo>
                  <a:pt x="816539" y="243973"/>
                </a:lnTo>
                <a:lnTo>
                  <a:pt x="815308" y="299686"/>
                </a:lnTo>
                <a:lnTo>
                  <a:pt x="805434" y="350685"/>
                </a:lnTo>
                <a:lnTo>
                  <a:pt x="788396" y="396971"/>
                </a:lnTo>
                <a:lnTo>
                  <a:pt x="765675" y="438549"/>
                </a:lnTo>
                <a:lnTo>
                  <a:pt x="738751" y="475422"/>
                </a:lnTo>
                <a:lnTo>
                  <a:pt x="709104" y="507591"/>
                </a:lnTo>
                <a:lnTo>
                  <a:pt x="678215" y="535061"/>
                </a:lnTo>
                <a:lnTo>
                  <a:pt x="647563" y="557833"/>
                </a:lnTo>
                <a:lnTo>
                  <a:pt x="605860" y="582197"/>
                </a:lnTo>
                <a:lnTo>
                  <a:pt x="561752" y="601629"/>
                </a:lnTo>
                <a:lnTo>
                  <a:pt x="515745" y="617942"/>
                </a:lnTo>
                <a:lnTo>
                  <a:pt x="420056" y="648476"/>
                </a:lnTo>
                <a:lnTo>
                  <a:pt x="371385" y="666324"/>
                </a:lnTo>
                <a:lnTo>
                  <a:pt x="322837" y="688313"/>
                </a:lnTo>
                <a:lnTo>
                  <a:pt x="289650" y="708472"/>
                </a:lnTo>
                <a:lnTo>
                  <a:pt x="257937" y="734022"/>
                </a:lnTo>
                <a:lnTo>
                  <a:pt x="228085" y="764405"/>
                </a:lnTo>
                <a:lnTo>
                  <a:pt x="200483" y="799064"/>
                </a:lnTo>
                <a:lnTo>
                  <a:pt x="175519" y="837439"/>
                </a:lnTo>
                <a:lnTo>
                  <a:pt x="153582" y="878974"/>
                </a:lnTo>
                <a:lnTo>
                  <a:pt x="135058" y="923109"/>
                </a:lnTo>
                <a:lnTo>
                  <a:pt x="120337" y="969288"/>
                </a:lnTo>
                <a:lnTo>
                  <a:pt x="109806" y="1016952"/>
                </a:lnTo>
                <a:lnTo>
                  <a:pt x="103854" y="1065543"/>
                </a:lnTo>
                <a:lnTo>
                  <a:pt x="102869" y="1114503"/>
                </a:lnTo>
                <a:lnTo>
                  <a:pt x="107240" y="1163274"/>
                </a:lnTo>
                <a:lnTo>
                  <a:pt x="116576" y="1206779"/>
                </a:lnTo>
                <a:lnTo>
                  <a:pt x="131323" y="1249568"/>
                </a:lnTo>
                <a:lnTo>
                  <a:pt x="151016" y="1291387"/>
                </a:lnTo>
                <a:lnTo>
                  <a:pt x="175194" y="1331983"/>
                </a:lnTo>
                <a:lnTo>
                  <a:pt x="203394" y="1371102"/>
                </a:lnTo>
                <a:lnTo>
                  <a:pt x="235241" y="1408582"/>
                </a:lnTo>
                <a:lnTo>
                  <a:pt x="270007" y="1443897"/>
                </a:lnTo>
                <a:lnTo>
                  <a:pt x="307495" y="1477066"/>
                </a:lnTo>
                <a:lnTo>
                  <a:pt x="347154" y="1507745"/>
                </a:lnTo>
                <a:lnTo>
                  <a:pt x="388521" y="1535681"/>
                </a:lnTo>
                <a:lnTo>
                  <a:pt x="431134" y="1560620"/>
                </a:lnTo>
                <a:lnTo>
                  <a:pt x="474530" y="1582310"/>
                </a:lnTo>
                <a:lnTo>
                  <a:pt x="518246" y="1600496"/>
                </a:lnTo>
                <a:lnTo>
                  <a:pt x="561819" y="1614925"/>
                </a:lnTo>
                <a:lnTo>
                  <a:pt x="683443" y="1614925"/>
                </a:lnTo>
                <a:lnTo>
                  <a:pt x="662773" y="1653526"/>
                </a:lnTo>
                <a:lnTo>
                  <a:pt x="634841" y="1690586"/>
                </a:lnTo>
                <a:lnTo>
                  <a:pt x="598702" y="1719491"/>
                </a:lnTo>
                <a:close/>
              </a:path>
              <a:path w="1299844" h="1719579">
                <a:moveTo>
                  <a:pt x="683443" y="1614925"/>
                </a:moveTo>
                <a:lnTo>
                  <a:pt x="561819" y="1614925"/>
                </a:lnTo>
                <a:lnTo>
                  <a:pt x="574727" y="1574242"/>
                </a:lnTo>
                <a:lnTo>
                  <a:pt x="591763" y="1536462"/>
                </a:lnTo>
                <a:lnTo>
                  <a:pt x="612529" y="1501296"/>
                </a:lnTo>
                <a:lnTo>
                  <a:pt x="636628" y="1468454"/>
                </a:lnTo>
                <a:lnTo>
                  <a:pt x="663662" y="1437646"/>
                </a:lnTo>
                <a:lnTo>
                  <a:pt x="693340" y="1408491"/>
                </a:lnTo>
                <a:lnTo>
                  <a:pt x="724951" y="1380971"/>
                </a:lnTo>
                <a:lnTo>
                  <a:pt x="758515" y="1354448"/>
                </a:lnTo>
                <a:lnTo>
                  <a:pt x="793218" y="1328952"/>
                </a:lnTo>
                <a:lnTo>
                  <a:pt x="828976" y="1303964"/>
                </a:lnTo>
                <a:lnTo>
                  <a:pt x="901756" y="1254579"/>
                </a:lnTo>
                <a:lnTo>
                  <a:pt x="937983" y="1229603"/>
                </a:lnTo>
                <a:lnTo>
                  <a:pt x="973573" y="1204051"/>
                </a:lnTo>
                <a:lnTo>
                  <a:pt x="1008128" y="1177634"/>
                </a:lnTo>
                <a:lnTo>
                  <a:pt x="1041252" y="1150061"/>
                </a:lnTo>
                <a:lnTo>
                  <a:pt x="1072546" y="1121042"/>
                </a:lnTo>
                <a:lnTo>
                  <a:pt x="1101615" y="1090288"/>
                </a:lnTo>
                <a:lnTo>
                  <a:pt x="1128061" y="1057509"/>
                </a:lnTo>
                <a:lnTo>
                  <a:pt x="1151487" y="1022414"/>
                </a:lnTo>
                <a:lnTo>
                  <a:pt x="1171496" y="984713"/>
                </a:lnTo>
                <a:lnTo>
                  <a:pt x="1187691" y="944117"/>
                </a:lnTo>
                <a:lnTo>
                  <a:pt x="1199674" y="900336"/>
                </a:lnTo>
                <a:lnTo>
                  <a:pt x="1208878" y="846704"/>
                </a:lnTo>
                <a:lnTo>
                  <a:pt x="1213413" y="794521"/>
                </a:lnTo>
                <a:lnTo>
                  <a:pt x="1213518" y="743842"/>
                </a:lnTo>
                <a:lnTo>
                  <a:pt x="1209433" y="694724"/>
                </a:lnTo>
                <a:lnTo>
                  <a:pt x="1201395" y="647224"/>
                </a:lnTo>
                <a:lnTo>
                  <a:pt x="1189644" y="601397"/>
                </a:lnTo>
                <a:lnTo>
                  <a:pt x="1174419" y="557300"/>
                </a:lnTo>
                <a:lnTo>
                  <a:pt x="1155958" y="514989"/>
                </a:lnTo>
                <a:lnTo>
                  <a:pt x="1134501" y="474521"/>
                </a:lnTo>
                <a:lnTo>
                  <a:pt x="1110285" y="435951"/>
                </a:lnTo>
                <a:lnTo>
                  <a:pt x="1083551" y="399336"/>
                </a:lnTo>
                <a:lnTo>
                  <a:pt x="1054536" y="364732"/>
                </a:lnTo>
                <a:lnTo>
                  <a:pt x="1023480" y="332195"/>
                </a:lnTo>
                <a:lnTo>
                  <a:pt x="990621" y="301782"/>
                </a:lnTo>
                <a:lnTo>
                  <a:pt x="956198" y="273549"/>
                </a:lnTo>
                <a:lnTo>
                  <a:pt x="920450" y="247553"/>
                </a:lnTo>
                <a:lnTo>
                  <a:pt x="883616" y="223848"/>
                </a:lnTo>
                <a:lnTo>
                  <a:pt x="845935" y="202493"/>
                </a:lnTo>
                <a:lnTo>
                  <a:pt x="807645" y="183542"/>
                </a:lnTo>
                <a:lnTo>
                  <a:pt x="1001454" y="183542"/>
                </a:lnTo>
                <a:lnTo>
                  <a:pt x="1043205" y="214095"/>
                </a:lnTo>
                <a:lnTo>
                  <a:pt x="1085055" y="252528"/>
                </a:lnTo>
                <a:lnTo>
                  <a:pt x="1123809" y="293288"/>
                </a:lnTo>
                <a:lnTo>
                  <a:pt x="1159070" y="335788"/>
                </a:lnTo>
                <a:lnTo>
                  <a:pt x="1190444" y="379442"/>
                </a:lnTo>
                <a:lnTo>
                  <a:pt x="1217534" y="423660"/>
                </a:lnTo>
                <a:lnTo>
                  <a:pt x="1239945" y="467857"/>
                </a:lnTo>
                <a:lnTo>
                  <a:pt x="1257281" y="511444"/>
                </a:lnTo>
                <a:lnTo>
                  <a:pt x="1272733" y="562350"/>
                </a:lnTo>
                <a:lnTo>
                  <a:pt x="1284641" y="612989"/>
                </a:lnTo>
                <a:lnTo>
                  <a:pt x="1293070" y="663238"/>
                </a:lnTo>
                <a:lnTo>
                  <a:pt x="1298084" y="712971"/>
                </a:lnTo>
                <a:lnTo>
                  <a:pt x="1299745" y="762063"/>
                </a:lnTo>
                <a:lnTo>
                  <a:pt x="1298120" y="810390"/>
                </a:lnTo>
                <a:lnTo>
                  <a:pt x="1293272" y="857828"/>
                </a:lnTo>
                <a:lnTo>
                  <a:pt x="1285264" y="904250"/>
                </a:lnTo>
                <a:lnTo>
                  <a:pt x="1274161" y="949532"/>
                </a:lnTo>
                <a:lnTo>
                  <a:pt x="1260028" y="993550"/>
                </a:lnTo>
                <a:lnTo>
                  <a:pt x="1242927" y="1036179"/>
                </a:lnTo>
                <a:lnTo>
                  <a:pt x="1222924" y="1077293"/>
                </a:lnTo>
                <a:lnTo>
                  <a:pt x="1200082" y="1116769"/>
                </a:lnTo>
                <a:lnTo>
                  <a:pt x="1174466" y="1154481"/>
                </a:lnTo>
                <a:lnTo>
                  <a:pt x="1146139" y="1190304"/>
                </a:lnTo>
                <a:lnTo>
                  <a:pt x="1115165" y="1224114"/>
                </a:lnTo>
                <a:lnTo>
                  <a:pt x="1081609" y="1255786"/>
                </a:lnTo>
                <a:lnTo>
                  <a:pt x="1036973" y="1291531"/>
                </a:lnTo>
                <a:lnTo>
                  <a:pt x="989704" y="1324153"/>
                </a:lnTo>
                <a:lnTo>
                  <a:pt x="941300" y="1354525"/>
                </a:lnTo>
                <a:lnTo>
                  <a:pt x="893770" y="1383215"/>
                </a:lnTo>
                <a:lnTo>
                  <a:pt x="848358" y="1411251"/>
                </a:lnTo>
                <a:lnTo>
                  <a:pt x="806819" y="1439354"/>
                </a:lnTo>
                <a:lnTo>
                  <a:pt x="770779" y="1468322"/>
                </a:lnTo>
                <a:lnTo>
                  <a:pt x="741863" y="1498951"/>
                </a:lnTo>
                <a:lnTo>
                  <a:pt x="703902" y="1569986"/>
                </a:lnTo>
                <a:lnTo>
                  <a:pt x="684970" y="1612073"/>
                </a:lnTo>
                <a:lnTo>
                  <a:pt x="683443" y="1614925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46338" y="3930059"/>
            <a:ext cx="125963" cy="232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62886" y="3845286"/>
            <a:ext cx="706755" cy="601980"/>
          </a:xfrm>
          <a:custGeom>
            <a:avLst/>
            <a:gdLst/>
            <a:ahLst/>
            <a:cxnLst/>
            <a:rect l="l" t="t" r="r" b="b"/>
            <a:pathLst>
              <a:path w="706754" h="601979">
                <a:moveTo>
                  <a:pt x="483470" y="240215"/>
                </a:moveTo>
                <a:lnTo>
                  <a:pt x="386594" y="240215"/>
                </a:lnTo>
                <a:lnTo>
                  <a:pt x="393844" y="198014"/>
                </a:lnTo>
                <a:lnTo>
                  <a:pt x="408091" y="156747"/>
                </a:lnTo>
                <a:lnTo>
                  <a:pt x="428445" y="117685"/>
                </a:lnTo>
                <a:lnTo>
                  <a:pt x="454012" y="82101"/>
                </a:lnTo>
                <a:lnTo>
                  <a:pt x="483902" y="51268"/>
                </a:lnTo>
                <a:lnTo>
                  <a:pt x="517222" y="26459"/>
                </a:lnTo>
                <a:lnTo>
                  <a:pt x="553080" y="8945"/>
                </a:lnTo>
                <a:lnTo>
                  <a:pt x="590585" y="0"/>
                </a:lnTo>
                <a:lnTo>
                  <a:pt x="628844" y="895"/>
                </a:lnTo>
                <a:lnTo>
                  <a:pt x="666966" y="12904"/>
                </a:lnTo>
                <a:lnTo>
                  <a:pt x="704058" y="37299"/>
                </a:lnTo>
                <a:lnTo>
                  <a:pt x="706131" y="84772"/>
                </a:lnTo>
                <a:lnTo>
                  <a:pt x="609416" y="84772"/>
                </a:lnTo>
                <a:lnTo>
                  <a:pt x="567715" y="97040"/>
                </a:lnTo>
                <a:lnTo>
                  <a:pt x="533855" y="122281"/>
                </a:lnTo>
                <a:lnTo>
                  <a:pt x="508249" y="156888"/>
                </a:lnTo>
                <a:lnTo>
                  <a:pt x="491310" y="197254"/>
                </a:lnTo>
                <a:lnTo>
                  <a:pt x="483452" y="239772"/>
                </a:lnTo>
                <a:lnTo>
                  <a:pt x="483470" y="240215"/>
                </a:lnTo>
                <a:close/>
              </a:path>
              <a:path w="706754" h="601979">
                <a:moveTo>
                  <a:pt x="371013" y="601852"/>
                </a:moveTo>
                <a:lnTo>
                  <a:pt x="301448" y="581350"/>
                </a:lnTo>
                <a:lnTo>
                  <a:pt x="250655" y="530831"/>
                </a:lnTo>
                <a:lnTo>
                  <a:pt x="236964" y="494198"/>
                </a:lnTo>
                <a:lnTo>
                  <a:pt x="233566" y="449919"/>
                </a:lnTo>
                <a:lnTo>
                  <a:pt x="190941" y="441962"/>
                </a:lnTo>
                <a:lnTo>
                  <a:pt x="150181" y="425735"/>
                </a:lnTo>
                <a:lnTo>
                  <a:pt x="112273" y="402436"/>
                </a:lnTo>
                <a:lnTo>
                  <a:pt x="78203" y="373262"/>
                </a:lnTo>
                <a:lnTo>
                  <a:pt x="48961" y="339411"/>
                </a:lnTo>
                <a:lnTo>
                  <a:pt x="25531" y="302081"/>
                </a:lnTo>
                <a:lnTo>
                  <a:pt x="8903" y="262469"/>
                </a:lnTo>
                <a:lnTo>
                  <a:pt x="64" y="221773"/>
                </a:lnTo>
                <a:lnTo>
                  <a:pt x="0" y="181192"/>
                </a:lnTo>
                <a:lnTo>
                  <a:pt x="9698" y="141923"/>
                </a:lnTo>
                <a:lnTo>
                  <a:pt x="29580" y="108623"/>
                </a:lnTo>
                <a:lnTo>
                  <a:pt x="56828" y="88028"/>
                </a:lnTo>
                <a:lnTo>
                  <a:pt x="89862" y="78589"/>
                </a:lnTo>
                <a:lnTo>
                  <a:pt x="127100" y="78759"/>
                </a:lnTo>
                <a:lnTo>
                  <a:pt x="166961" y="86988"/>
                </a:lnTo>
                <a:lnTo>
                  <a:pt x="207864" y="101729"/>
                </a:lnTo>
                <a:lnTo>
                  <a:pt x="248226" y="121433"/>
                </a:lnTo>
                <a:lnTo>
                  <a:pt x="286468" y="144552"/>
                </a:lnTo>
                <a:lnTo>
                  <a:pt x="321007" y="169538"/>
                </a:lnTo>
                <a:lnTo>
                  <a:pt x="341613" y="187362"/>
                </a:lnTo>
                <a:lnTo>
                  <a:pt x="110766" y="187362"/>
                </a:lnTo>
                <a:lnTo>
                  <a:pt x="115354" y="230000"/>
                </a:lnTo>
                <a:lnTo>
                  <a:pt x="130832" y="268660"/>
                </a:lnTo>
                <a:lnTo>
                  <a:pt x="155474" y="300972"/>
                </a:lnTo>
                <a:lnTo>
                  <a:pt x="187554" y="324563"/>
                </a:lnTo>
                <a:lnTo>
                  <a:pt x="225346" y="337064"/>
                </a:lnTo>
                <a:lnTo>
                  <a:pt x="593640" y="337064"/>
                </a:lnTo>
                <a:lnTo>
                  <a:pt x="574528" y="365330"/>
                </a:lnTo>
                <a:lnTo>
                  <a:pt x="562009" y="388168"/>
                </a:lnTo>
                <a:lnTo>
                  <a:pt x="381479" y="388168"/>
                </a:lnTo>
                <a:lnTo>
                  <a:pt x="338550" y="402959"/>
                </a:lnTo>
                <a:lnTo>
                  <a:pt x="337847" y="405430"/>
                </a:lnTo>
                <a:lnTo>
                  <a:pt x="337277" y="407712"/>
                </a:lnTo>
                <a:lnTo>
                  <a:pt x="336782" y="410183"/>
                </a:lnTo>
                <a:lnTo>
                  <a:pt x="338051" y="453328"/>
                </a:lnTo>
                <a:lnTo>
                  <a:pt x="357588" y="482301"/>
                </a:lnTo>
                <a:lnTo>
                  <a:pt x="387714" y="495614"/>
                </a:lnTo>
                <a:lnTo>
                  <a:pt x="531258" y="495614"/>
                </a:lnTo>
                <a:lnTo>
                  <a:pt x="529071" y="524256"/>
                </a:lnTo>
                <a:lnTo>
                  <a:pt x="506737" y="554312"/>
                </a:lnTo>
                <a:lnTo>
                  <a:pt x="477898" y="577147"/>
                </a:lnTo>
                <a:lnTo>
                  <a:pt x="444420" y="592713"/>
                </a:lnTo>
                <a:lnTo>
                  <a:pt x="408170" y="600964"/>
                </a:lnTo>
                <a:lnTo>
                  <a:pt x="371013" y="601852"/>
                </a:lnTo>
                <a:close/>
              </a:path>
              <a:path w="706754" h="601979">
                <a:moveTo>
                  <a:pt x="608709" y="316834"/>
                </a:moveTo>
                <a:lnTo>
                  <a:pt x="496636" y="316834"/>
                </a:lnTo>
                <a:lnTo>
                  <a:pt x="529046" y="281193"/>
                </a:lnTo>
                <a:lnTo>
                  <a:pt x="558310" y="242107"/>
                </a:lnTo>
                <a:lnTo>
                  <a:pt x="582647" y="197635"/>
                </a:lnTo>
                <a:lnTo>
                  <a:pt x="600276" y="145837"/>
                </a:lnTo>
                <a:lnTo>
                  <a:pt x="609416" y="84772"/>
                </a:lnTo>
                <a:lnTo>
                  <a:pt x="706131" y="84772"/>
                </a:lnTo>
                <a:lnTo>
                  <a:pt x="701921" y="139193"/>
                </a:lnTo>
                <a:lnTo>
                  <a:pt x="691647" y="180123"/>
                </a:lnTo>
                <a:lnTo>
                  <a:pt x="676789" y="216066"/>
                </a:lnTo>
                <a:lnTo>
                  <a:pt x="637983" y="278059"/>
                </a:lnTo>
                <a:lnTo>
                  <a:pt x="608709" y="316834"/>
                </a:lnTo>
                <a:close/>
              </a:path>
              <a:path w="706754" h="601979">
                <a:moveTo>
                  <a:pt x="593640" y="337064"/>
                </a:moveTo>
                <a:lnTo>
                  <a:pt x="225346" y="337064"/>
                </a:lnTo>
                <a:lnTo>
                  <a:pt x="267121" y="336102"/>
                </a:lnTo>
                <a:lnTo>
                  <a:pt x="311154" y="319306"/>
                </a:lnTo>
                <a:lnTo>
                  <a:pt x="281102" y="283718"/>
                </a:lnTo>
                <a:lnTo>
                  <a:pt x="249929" y="249152"/>
                </a:lnTo>
                <a:lnTo>
                  <a:pt x="213742" y="219186"/>
                </a:lnTo>
                <a:lnTo>
                  <a:pt x="168652" y="197397"/>
                </a:lnTo>
                <a:lnTo>
                  <a:pt x="110767" y="187362"/>
                </a:lnTo>
                <a:lnTo>
                  <a:pt x="341613" y="187362"/>
                </a:lnTo>
                <a:lnTo>
                  <a:pt x="350262" y="194843"/>
                </a:lnTo>
                <a:lnTo>
                  <a:pt x="372651" y="218918"/>
                </a:lnTo>
                <a:lnTo>
                  <a:pt x="386594" y="240215"/>
                </a:lnTo>
                <a:lnTo>
                  <a:pt x="483470" y="240215"/>
                </a:lnTo>
                <a:lnTo>
                  <a:pt x="485090" y="280834"/>
                </a:lnTo>
                <a:lnTo>
                  <a:pt x="496636" y="316834"/>
                </a:lnTo>
                <a:lnTo>
                  <a:pt x="608709" y="316834"/>
                </a:lnTo>
                <a:lnTo>
                  <a:pt x="594825" y="335312"/>
                </a:lnTo>
                <a:lnTo>
                  <a:pt x="593640" y="337064"/>
                </a:lnTo>
                <a:close/>
              </a:path>
              <a:path w="706754" h="601979">
                <a:moveTo>
                  <a:pt x="531258" y="495614"/>
                </a:moveTo>
                <a:lnTo>
                  <a:pt x="387714" y="495614"/>
                </a:lnTo>
                <a:lnTo>
                  <a:pt x="420748" y="491780"/>
                </a:lnTo>
                <a:lnTo>
                  <a:pt x="449011" y="469311"/>
                </a:lnTo>
                <a:lnTo>
                  <a:pt x="439160" y="425604"/>
                </a:lnTo>
                <a:lnTo>
                  <a:pt x="415832" y="397136"/>
                </a:lnTo>
                <a:lnTo>
                  <a:pt x="381479" y="388168"/>
                </a:lnTo>
                <a:lnTo>
                  <a:pt x="562009" y="388168"/>
                </a:lnTo>
                <a:lnTo>
                  <a:pt x="556638" y="397966"/>
                </a:lnTo>
                <a:lnTo>
                  <a:pt x="542322" y="434487"/>
                </a:lnTo>
                <a:lnTo>
                  <a:pt x="532744" y="476161"/>
                </a:lnTo>
                <a:lnTo>
                  <a:pt x="531258" y="495614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9668" y="4233455"/>
            <a:ext cx="112228" cy="107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73653" y="4032648"/>
            <a:ext cx="200387" cy="149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81E84A7-08AF-7C44-A303-298AFBF0802F}"/>
              </a:ext>
            </a:extLst>
          </p:cNvPr>
          <p:cNvSpPr txBox="1"/>
          <p:nvPr/>
        </p:nvSpPr>
        <p:spPr>
          <a:xfrm>
            <a:off x="1032116" y="1581183"/>
            <a:ext cx="576452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Pooo-ee!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01C1B797-8F0E-B645-92C3-696FB4868642}"/>
              </a:ext>
            </a:extLst>
          </p:cNvPr>
          <p:cNvSpPr txBox="1"/>
          <p:nvPr/>
        </p:nvSpPr>
        <p:spPr>
          <a:xfrm>
            <a:off x="1032117" y="4759314"/>
            <a:ext cx="5764530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  <a:tabLst>
                <a:tab pos="2645410" algn="l"/>
              </a:tabLst>
            </a:pPr>
            <a:r>
              <a:rPr sz="8000" spc="26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sz="8000" spc="-10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lang="en-AU" sz="8000" spc="17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mov</a:t>
            </a:r>
            <a:r>
              <a:rPr sz="8000" spc="35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ed </a:t>
            </a:r>
            <a:r>
              <a:rPr sz="8000" spc="-1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to</a:t>
            </a:r>
            <a:r>
              <a:rPr sz="8000" spc="-6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8000" spc="204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a </a:t>
            </a:r>
            <a:r>
              <a:rPr sz="8000" spc="229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different  </a:t>
            </a:r>
            <a:r>
              <a:rPr sz="8000" spc="19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cubicle.</a:t>
            </a:r>
            <a:endParaRPr sz="8000" dirty="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2687" y="1793869"/>
            <a:ext cx="7142480" cy="661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lang="en-AU"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went to the loo, but  what did I  see?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03472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2E6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700"/>
            <a:ext cx="17193260" cy="8229600"/>
          </a:xfrm>
          <a:custGeom>
            <a:avLst/>
            <a:gdLst/>
            <a:ahLst/>
            <a:cxnLst/>
            <a:rect l="l" t="t" r="r" b="b"/>
            <a:pathLst>
              <a:path w="17193260" h="8229600">
                <a:moveTo>
                  <a:pt x="0" y="0"/>
                </a:moveTo>
                <a:lnTo>
                  <a:pt x="17192789" y="0"/>
                </a:lnTo>
                <a:lnTo>
                  <a:pt x="1719278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2117" y="1879080"/>
            <a:ext cx="6965950" cy="6528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Looks like a sausage,  floating  gently!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12279" y="4036529"/>
            <a:ext cx="8943974" cy="3486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414475" y="2008737"/>
            <a:ext cx="902969" cy="689610"/>
          </a:xfrm>
          <a:custGeom>
            <a:avLst/>
            <a:gdLst/>
            <a:ahLst/>
            <a:cxnLst/>
            <a:rect l="l" t="t" r="r" b="b"/>
            <a:pathLst>
              <a:path w="902970" h="689610">
                <a:moveTo>
                  <a:pt x="601808" y="254456"/>
                </a:moveTo>
                <a:lnTo>
                  <a:pt x="485196" y="254456"/>
                </a:lnTo>
                <a:lnTo>
                  <a:pt x="484555" y="213691"/>
                </a:lnTo>
                <a:lnTo>
                  <a:pt x="495537" y="143560"/>
                </a:lnTo>
                <a:lnTo>
                  <a:pt x="520469" y="88094"/>
                </a:lnTo>
                <a:lnTo>
                  <a:pt x="556465" y="46648"/>
                </a:lnTo>
                <a:lnTo>
                  <a:pt x="600644" y="18580"/>
                </a:lnTo>
                <a:lnTo>
                  <a:pt x="650119" y="3244"/>
                </a:lnTo>
                <a:lnTo>
                  <a:pt x="702006" y="0"/>
                </a:lnTo>
                <a:lnTo>
                  <a:pt x="727954" y="2710"/>
                </a:lnTo>
                <a:lnTo>
                  <a:pt x="778053" y="16394"/>
                </a:lnTo>
                <a:lnTo>
                  <a:pt x="823354" y="40559"/>
                </a:lnTo>
                <a:lnTo>
                  <a:pt x="860973" y="74562"/>
                </a:lnTo>
                <a:lnTo>
                  <a:pt x="881644" y="105710"/>
                </a:lnTo>
                <a:lnTo>
                  <a:pt x="718524" y="105710"/>
                </a:lnTo>
                <a:lnTo>
                  <a:pt x="698833" y="109908"/>
                </a:lnTo>
                <a:lnTo>
                  <a:pt x="659733" y="137274"/>
                </a:lnTo>
                <a:lnTo>
                  <a:pt x="626178" y="182888"/>
                </a:lnTo>
                <a:lnTo>
                  <a:pt x="604372" y="238293"/>
                </a:lnTo>
                <a:lnTo>
                  <a:pt x="601808" y="254456"/>
                </a:lnTo>
                <a:close/>
              </a:path>
              <a:path w="902970" h="689610">
                <a:moveTo>
                  <a:pt x="806713" y="378690"/>
                </a:moveTo>
                <a:lnTo>
                  <a:pt x="671504" y="378690"/>
                </a:lnTo>
                <a:lnTo>
                  <a:pt x="696350" y="346910"/>
                </a:lnTo>
                <a:lnTo>
                  <a:pt x="724542" y="318746"/>
                </a:lnTo>
                <a:lnTo>
                  <a:pt x="751549" y="290927"/>
                </a:lnTo>
                <a:lnTo>
                  <a:pt x="772837" y="260181"/>
                </a:lnTo>
                <a:lnTo>
                  <a:pt x="783872" y="223235"/>
                </a:lnTo>
                <a:lnTo>
                  <a:pt x="780123" y="176819"/>
                </a:lnTo>
                <a:lnTo>
                  <a:pt x="768849" y="143742"/>
                </a:lnTo>
                <a:lnTo>
                  <a:pt x="754307" y="121570"/>
                </a:lnTo>
                <a:lnTo>
                  <a:pt x="737273" y="109245"/>
                </a:lnTo>
                <a:lnTo>
                  <a:pt x="718524" y="105710"/>
                </a:lnTo>
                <a:lnTo>
                  <a:pt x="881644" y="105710"/>
                </a:lnTo>
                <a:lnTo>
                  <a:pt x="888026" y="117761"/>
                </a:lnTo>
                <a:lnTo>
                  <a:pt x="896689" y="142606"/>
                </a:lnTo>
                <a:lnTo>
                  <a:pt x="901629" y="169510"/>
                </a:lnTo>
                <a:lnTo>
                  <a:pt x="902485" y="198390"/>
                </a:lnTo>
                <a:lnTo>
                  <a:pt x="898897" y="229167"/>
                </a:lnTo>
                <a:lnTo>
                  <a:pt x="890505" y="261760"/>
                </a:lnTo>
                <a:lnTo>
                  <a:pt x="876947" y="296088"/>
                </a:lnTo>
                <a:lnTo>
                  <a:pt x="857864" y="332072"/>
                </a:lnTo>
                <a:lnTo>
                  <a:pt x="821718" y="361486"/>
                </a:lnTo>
                <a:lnTo>
                  <a:pt x="806713" y="378690"/>
                </a:lnTo>
                <a:close/>
              </a:path>
              <a:path w="902970" h="689610">
                <a:moveTo>
                  <a:pt x="305183" y="689336"/>
                </a:moveTo>
                <a:lnTo>
                  <a:pt x="226531" y="680296"/>
                </a:lnTo>
                <a:lnTo>
                  <a:pt x="187798" y="666518"/>
                </a:lnTo>
                <a:lnTo>
                  <a:pt x="151884" y="648290"/>
                </a:lnTo>
                <a:lnTo>
                  <a:pt x="119074" y="626105"/>
                </a:lnTo>
                <a:lnTo>
                  <a:pt x="89649" y="600459"/>
                </a:lnTo>
                <a:lnTo>
                  <a:pt x="63891" y="571844"/>
                </a:lnTo>
                <a:lnTo>
                  <a:pt x="24507" y="507688"/>
                </a:lnTo>
                <a:lnTo>
                  <a:pt x="3183" y="437588"/>
                </a:lnTo>
                <a:lnTo>
                  <a:pt x="0" y="401545"/>
                </a:lnTo>
                <a:lnTo>
                  <a:pt x="2178" y="365499"/>
                </a:lnTo>
                <a:lnTo>
                  <a:pt x="23750" y="295372"/>
                </a:lnTo>
                <a:lnTo>
                  <a:pt x="43709" y="262280"/>
                </a:lnTo>
                <a:lnTo>
                  <a:pt x="70160" y="231161"/>
                </a:lnTo>
                <a:lnTo>
                  <a:pt x="103385" y="202509"/>
                </a:lnTo>
                <a:lnTo>
                  <a:pt x="143667" y="176819"/>
                </a:lnTo>
                <a:lnTo>
                  <a:pt x="202990" y="173710"/>
                </a:lnTo>
                <a:lnTo>
                  <a:pt x="256503" y="171658"/>
                </a:lnTo>
                <a:lnTo>
                  <a:pt x="304734" y="171966"/>
                </a:lnTo>
                <a:lnTo>
                  <a:pt x="348212" y="175934"/>
                </a:lnTo>
                <a:lnTo>
                  <a:pt x="387468" y="184866"/>
                </a:lnTo>
                <a:lnTo>
                  <a:pt x="423030" y="200062"/>
                </a:lnTo>
                <a:lnTo>
                  <a:pt x="455430" y="222825"/>
                </a:lnTo>
                <a:lnTo>
                  <a:pt x="485196" y="254456"/>
                </a:lnTo>
                <a:lnTo>
                  <a:pt x="601808" y="254456"/>
                </a:lnTo>
                <a:lnTo>
                  <a:pt x="601377" y="257174"/>
                </a:lnTo>
                <a:lnTo>
                  <a:pt x="290188" y="257174"/>
                </a:lnTo>
                <a:lnTo>
                  <a:pt x="254295" y="258744"/>
                </a:lnTo>
                <a:lnTo>
                  <a:pt x="196315" y="275276"/>
                </a:lnTo>
                <a:lnTo>
                  <a:pt x="155744" y="306214"/>
                </a:lnTo>
                <a:lnTo>
                  <a:pt x="131384" y="347414"/>
                </a:lnTo>
                <a:lnTo>
                  <a:pt x="122040" y="394736"/>
                </a:lnTo>
                <a:lnTo>
                  <a:pt x="122625" y="419399"/>
                </a:lnTo>
                <a:lnTo>
                  <a:pt x="133560" y="468137"/>
                </a:lnTo>
                <a:lnTo>
                  <a:pt x="156518" y="512642"/>
                </a:lnTo>
                <a:lnTo>
                  <a:pt x="190302" y="548771"/>
                </a:lnTo>
                <a:lnTo>
                  <a:pt x="233716" y="572385"/>
                </a:lnTo>
                <a:lnTo>
                  <a:pt x="285562" y="579339"/>
                </a:lnTo>
                <a:lnTo>
                  <a:pt x="676962" y="579339"/>
                </a:lnTo>
                <a:lnTo>
                  <a:pt x="664035" y="597125"/>
                </a:lnTo>
                <a:lnTo>
                  <a:pt x="632024" y="630658"/>
                </a:lnTo>
                <a:lnTo>
                  <a:pt x="606427" y="649089"/>
                </a:lnTo>
                <a:lnTo>
                  <a:pt x="539686" y="649089"/>
                </a:lnTo>
                <a:lnTo>
                  <a:pt x="487481" y="650589"/>
                </a:lnTo>
                <a:lnTo>
                  <a:pt x="437615" y="658980"/>
                </a:lnTo>
                <a:lnTo>
                  <a:pt x="346154" y="681970"/>
                </a:lnTo>
                <a:lnTo>
                  <a:pt x="305183" y="689336"/>
                </a:lnTo>
                <a:close/>
              </a:path>
              <a:path w="902970" h="689610">
                <a:moveTo>
                  <a:pt x="676962" y="579339"/>
                </a:moveTo>
                <a:lnTo>
                  <a:pt x="285562" y="579339"/>
                </a:lnTo>
                <a:lnTo>
                  <a:pt x="314274" y="575275"/>
                </a:lnTo>
                <a:lnTo>
                  <a:pt x="344645" y="565493"/>
                </a:lnTo>
                <a:lnTo>
                  <a:pt x="394377" y="509888"/>
                </a:lnTo>
                <a:lnTo>
                  <a:pt x="411771" y="466758"/>
                </a:lnTo>
                <a:lnTo>
                  <a:pt x="425411" y="422145"/>
                </a:lnTo>
                <a:lnTo>
                  <a:pt x="432002" y="378106"/>
                </a:lnTo>
                <a:lnTo>
                  <a:pt x="428248" y="336700"/>
                </a:lnTo>
                <a:lnTo>
                  <a:pt x="410854" y="299983"/>
                </a:lnTo>
                <a:lnTo>
                  <a:pt x="376525" y="270014"/>
                </a:lnTo>
                <a:lnTo>
                  <a:pt x="330881" y="260758"/>
                </a:lnTo>
                <a:lnTo>
                  <a:pt x="290188" y="257174"/>
                </a:lnTo>
                <a:lnTo>
                  <a:pt x="601377" y="257174"/>
                </a:lnTo>
                <a:lnTo>
                  <a:pt x="599815" y="267025"/>
                </a:lnTo>
                <a:lnTo>
                  <a:pt x="600521" y="295033"/>
                </a:lnTo>
                <a:lnTo>
                  <a:pt x="607268" y="321261"/>
                </a:lnTo>
                <a:lnTo>
                  <a:pt x="620830" y="344651"/>
                </a:lnTo>
                <a:lnTo>
                  <a:pt x="641984" y="364146"/>
                </a:lnTo>
                <a:lnTo>
                  <a:pt x="671504" y="378690"/>
                </a:lnTo>
                <a:lnTo>
                  <a:pt x="806713" y="378690"/>
                </a:lnTo>
                <a:lnTo>
                  <a:pt x="791176" y="396503"/>
                </a:lnTo>
                <a:lnTo>
                  <a:pt x="764567" y="435450"/>
                </a:lnTo>
                <a:lnTo>
                  <a:pt x="740219" y="476658"/>
                </a:lnTo>
                <a:lnTo>
                  <a:pt x="716462" y="518454"/>
                </a:lnTo>
                <a:lnTo>
                  <a:pt x="691624" y="559167"/>
                </a:lnTo>
                <a:lnTo>
                  <a:pt x="676962" y="579339"/>
                </a:lnTo>
                <a:close/>
              </a:path>
              <a:path w="902970" h="689610">
                <a:moveTo>
                  <a:pt x="593919" y="658095"/>
                </a:moveTo>
                <a:lnTo>
                  <a:pt x="539686" y="649089"/>
                </a:lnTo>
                <a:lnTo>
                  <a:pt x="606427" y="649089"/>
                </a:lnTo>
                <a:lnTo>
                  <a:pt x="593919" y="658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14290" y="2114447"/>
            <a:ext cx="184150" cy="273050"/>
          </a:xfrm>
          <a:custGeom>
            <a:avLst/>
            <a:gdLst/>
            <a:ahLst/>
            <a:cxnLst/>
            <a:rect l="l" t="t" r="r" b="b"/>
            <a:pathLst>
              <a:path w="184150" h="273050">
                <a:moveTo>
                  <a:pt x="71689" y="272980"/>
                </a:moveTo>
                <a:lnTo>
                  <a:pt x="21015" y="238941"/>
                </a:lnTo>
                <a:lnTo>
                  <a:pt x="706" y="189323"/>
                </a:lnTo>
                <a:lnTo>
                  <a:pt x="0" y="161315"/>
                </a:lnTo>
                <a:lnTo>
                  <a:pt x="4557" y="132583"/>
                </a:lnTo>
                <a:lnTo>
                  <a:pt x="26363" y="77178"/>
                </a:lnTo>
                <a:lnTo>
                  <a:pt x="59918" y="31564"/>
                </a:lnTo>
                <a:lnTo>
                  <a:pt x="99018" y="4197"/>
                </a:lnTo>
                <a:lnTo>
                  <a:pt x="118709" y="0"/>
                </a:lnTo>
                <a:lnTo>
                  <a:pt x="137458" y="3535"/>
                </a:lnTo>
                <a:lnTo>
                  <a:pt x="154492" y="15860"/>
                </a:lnTo>
                <a:lnTo>
                  <a:pt x="169033" y="38032"/>
                </a:lnTo>
                <a:lnTo>
                  <a:pt x="180308" y="71109"/>
                </a:lnTo>
                <a:lnTo>
                  <a:pt x="184057" y="117525"/>
                </a:lnTo>
                <a:lnTo>
                  <a:pt x="173022" y="154470"/>
                </a:lnTo>
                <a:lnTo>
                  <a:pt x="151734" y="185217"/>
                </a:lnTo>
                <a:lnTo>
                  <a:pt x="124727" y="213036"/>
                </a:lnTo>
                <a:lnTo>
                  <a:pt x="96535" y="241200"/>
                </a:lnTo>
                <a:lnTo>
                  <a:pt x="71689" y="272980"/>
                </a:lnTo>
                <a:close/>
              </a:path>
            </a:pathLst>
          </a:custGeom>
          <a:solidFill>
            <a:srgbClr val="EC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36515" y="2265911"/>
            <a:ext cx="310515" cy="322580"/>
          </a:xfrm>
          <a:custGeom>
            <a:avLst/>
            <a:gdLst/>
            <a:ahLst/>
            <a:cxnLst/>
            <a:rect l="l" t="t" r="r" b="b"/>
            <a:pathLst>
              <a:path w="310515" h="322580">
                <a:moveTo>
                  <a:pt x="163521" y="322165"/>
                </a:moveTo>
                <a:lnTo>
                  <a:pt x="111675" y="315210"/>
                </a:lnTo>
                <a:lnTo>
                  <a:pt x="68261" y="291597"/>
                </a:lnTo>
                <a:lnTo>
                  <a:pt x="34477" y="255467"/>
                </a:lnTo>
                <a:lnTo>
                  <a:pt x="11519" y="210962"/>
                </a:lnTo>
                <a:lnTo>
                  <a:pt x="584" y="162224"/>
                </a:lnTo>
                <a:lnTo>
                  <a:pt x="0" y="137562"/>
                </a:lnTo>
                <a:lnTo>
                  <a:pt x="2869" y="113395"/>
                </a:lnTo>
                <a:lnTo>
                  <a:pt x="19571" y="68616"/>
                </a:lnTo>
                <a:lnTo>
                  <a:pt x="51887" y="32029"/>
                </a:lnTo>
                <a:lnTo>
                  <a:pt x="101013" y="7776"/>
                </a:lnTo>
                <a:lnTo>
                  <a:pt x="168147" y="0"/>
                </a:lnTo>
                <a:lnTo>
                  <a:pt x="208840" y="3584"/>
                </a:lnTo>
                <a:lnTo>
                  <a:pt x="254484" y="12840"/>
                </a:lnTo>
                <a:lnTo>
                  <a:pt x="288813" y="42809"/>
                </a:lnTo>
                <a:lnTo>
                  <a:pt x="306207" y="79526"/>
                </a:lnTo>
                <a:lnTo>
                  <a:pt x="309961" y="120932"/>
                </a:lnTo>
                <a:lnTo>
                  <a:pt x="303370" y="164971"/>
                </a:lnTo>
                <a:lnTo>
                  <a:pt x="289730" y="209584"/>
                </a:lnTo>
                <a:lnTo>
                  <a:pt x="272336" y="252714"/>
                </a:lnTo>
                <a:lnTo>
                  <a:pt x="254484" y="292302"/>
                </a:lnTo>
                <a:lnTo>
                  <a:pt x="192233" y="318101"/>
                </a:lnTo>
                <a:lnTo>
                  <a:pt x="163521" y="322165"/>
                </a:lnTo>
                <a:close/>
              </a:path>
            </a:pathLst>
          </a:custGeom>
          <a:solidFill>
            <a:srgbClr val="EC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48873" y="2697866"/>
            <a:ext cx="135734" cy="170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86001" y="3101515"/>
            <a:ext cx="145209" cy="186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63136" y="3427528"/>
            <a:ext cx="181766" cy="186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45556" y="3794130"/>
            <a:ext cx="803910" cy="596265"/>
          </a:xfrm>
          <a:custGeom>
            <a:avLst/>
            <a:gdLst/>
            <a:ahLst/>
            <a:cxnLst/>
            <a:rect l="l" t="t" r="r" b="b"/>
            <a:pathLst>
              <a:path w="803909" h="596264">
                <a:moveTo>
                  <a:pt x="387426" y="595919"/>
                </a:moveTo>
                <a:lnTo>
                  <a:pt x="335335" y="593696"/>
                </a:lnTo>
                <a:lnTo>
                  <a:pt x="293657" y="581052"/>
                </a:lnTo>
                <a:lnTo>
                  <a:pt x="261669" y="558708"/>
                </a:lnTo>
                <a:lnTo>
                  <a:pt x="238651" y="527387"/>
                </a:lnTo>
                <a:lnTo>
                  <a:pt x="223880" y="487809"/>
                </a:lnTo>
                <a:lnTo>
                  <a:pt x="216635" y="440697"/>
                </a:lnTo>
                <a:lnTo>
                  <a:pt x="177840" y="433927"/>
                </a:lnTo>
                <a:lnTo>
                  <a:pt x="112954" y="413221"/>
                </a:lnTo>
                <a:lnTo>
                  <a:pt x="63979" y="384338"/>
                </a:lnTo>
                <a:lnTo>
                  <a:pt x="29676" y="348933"/>
                </a:lnTo>
                <a:lnTo>
                  <a:pt x="8807" y="308664"/>
                </a:lnTo>
                <a:lnTo>
                  <a:pt x="134" y="265185"/>
                </a:lnTo>
                <a:lnTo>
                  <a:pt x="0" y="242615"/>
                </a:lnTo>
                <a:lnTo>
                  <a:pt x="2419" y="220152"/>
                </a:lnTo>
                <a:lnTo>
                  <a:pt x="14424" y="175221"/>
                </a:lnTo>
                <a:lnTo>
                  <a:pt x="34912" y="132047"/>
                </a:lnTo>
                <a:lnTo>
                  <a:pt x="62644" y="92287"/>
                </a:lnTo>
                <a:lnTo>
                  <a:pt x="96383" y="57596"/>
                </a:lnTo>
                <a:lnTo>
                  <a:pt x="134890" y="29630"/>
                </a:lnTo>
                <a:lnTo>
                  <a:pt x="176928" y="10043"/>
                </a:lnTo>
                <a:lnTo>
                  <a:pt x="221259" y="494"/>
                </a:lnTo>
                <a:lnTo>
                  <a:pt x="243897" y="0"/>
                </a:lnTo>
                <a:lnTo>
                  <a:pt x="266645" y="2635"/>
                </a:lnTo>
                <a:lnTo>
                  <a:pt x="311847" y="18125"/>
                </a:lnTo>
                <a:lnTo>
                  <a:pt x="355629" y="48618"/>
                </a:lnTo>
                <a:lnTo>
                  <a:pt x="396751" y="95769"/>
                </a:lnTo>
                <a:lnTo>
                  <a:pt x="405906" y="110253"/>
                </a:lnTo>
                <a:lnTo>
                  <a:pt x="227750" y="110253"/>
                </a:lnTo>
                <a:lnTo>
                  <a:pt x="188277" y="117378"/>
                </a:lnTo>
                <a:lnTo>
                  <a:pt x="159211" y="134890"/>
                </a:lnTo>
                <a:lnTo>
                  <a:pt x="139379" y="161621"/>
                </a:lnTo>
                <a:lnTo>
                  <a:pt x="127606" y="196399"/>
                </a:lnTo>
                <a:lnTo>
                  <a:pt x="122715" y="238057"/>
                </a:lnTo>
                <a:lnTo>
                  <a:pt x="123533" y="285423"/>
                </a:lnTo>
                <a:lnTo>
                  <a:pt x="158909" y="300504"/>
                </a:lnTo>
                <a:lnTo>
                  <a:pt x="188511" y="321365"/>
                </a:lnTo>
                <a:lnTo>
                  <a:pt x="220562" y="339785"/>
                </a:lnTo>
                <a:lnTo>
                  <a:pt x="263290" y="347543"/>
                </a:lnTo>
                <a:lnTo>
                  <a:pt x="433516" y="347543"/>
                </a:lnTo>
                <a:lnTo>
                  <a:pt x="433561" y="355305"/>
                </a:lnTo>
                <a:lnTo>
                  <a:pt x="433977" y="378629"/>
                </a:lnTo>
                <a:lnTo>
                  <a:pt x="756077" y="378629"/>
                </a:lnTo>
                <a:lnTo>
                  <a:pt x="755356" y="379853"/>
                </a:lnTo>
                <a:lnTo>
                  <a:pt x="719545" y="424589"/>
                </a:lnTo>
                <a:lnTo>
                  <a:pt x="675216" y="461264"/>
                </a:lnTo>
                <a:lnTo>
                  <a:pt x="623202" y="487184"/>
                </a:lnTo>
                <a:lnTo>
                  <a:pt x="622976" y="487248"/>
                </a:lnTo>
                <a:lnTo>
                  <a:pt x="465011" y="487248"/>
                </a:lnTo>
                <a:lnTo>
                  <a:pt x="440206" y="509024"/>
                </a:lnTo>
                <a:lnTo>
                  <a:pt x="425632" y="541017"/>
                </a:lnTo>
                <a:lnTo>
                  <a:pt x="411352" y="573294"/>
                </a:lnTo>
                <a:lnTo>
                  <a:pt x="387426" y="595919"/>
                </a:lnTo>
                <a:close/>
              </a:path>
              <a:path w="803909" h="596264">
                <a:moveTo>
                  <a:pt x="792303" y="161236"/>
                </a:moveTo>
                <a:lnTo>
                  <a:pt x="433977" y="161236"/>
                </a:lnTo>
                <a:lnTo>
                  <a:pt x="451717" y="136312"/>
                </a:lnTo>
                <a:lnTo>
                  <a:pt x="475256" y="117158"/>
                </a:lnTo>
                <a:lnTo>
                  <a:pt x="497564" y="96754"/>
                </a:lnTo>
                <a:lnTo>
                  <a:pt x="511614" y="68082"/>
                </a:lnTo>
                <a:lnTo>
                  <a:pt x="557030" y="59172"/>
                </a:lnTo>
                <a:lnTo>
                  <a:pt x="598235" y="54985"/>
                </a:lnTo>
                <a:lnTo>
                  <a:pt x="635334" y="55183"/>
                </a:lnTo>
                <a:lnTo>
                  <a:pt x="697629" y="67386"/>
                </a:lnTo>
                <a:lnTo>
                  <a:pt x="744747" y="93088"/>
                </a:lnTo>
                <a:lnTo>
                  <a:pt x="777521" y="129593"/>
                </a:lnTo>
                <a:lnTo>
                  <a:pt x="788788" y="151055"/>
                </a:lnTo>
                <a:lnTo>
                  <a:pt x="792303" y="161236"/>
                </a:lnTo>
                <a:close/>
              </a:path>
              <a:path w="803909" h="596264">
                <a:moveTo>
                  <a:pt x="433516" y="347543"/>
                </a:moveTo>
                <a:lnTo>
                  <a:pt x="263290" y="347543"/>
                </a:lnTo>
                <a:lnTo>
                  <a:pt x="303648" y="321258"/>
                </a:lnTo>
                <a:lnTo>
                  <a:pt x="325296" y="285055"/>
                </a:lnTo>
                <a:lnTo>
                  <a:pt x="330936" y="242615"/>
                </a:lnTo>
                <a:lnTo>
                  <a:pt x="323247" y="197570"/>
                </a:lnTo>
                <a:lnTo>
                  <a:pt x="304991" y="153749"/>
                </a:lnTo>
                <a:lnTo>
                  <a:pt x="278807" y="114684"/>
                </a:lnTo>
                <a:lnTo>
                  <a:pt x="227750" y="110253"/>
                </a:lnTo>
                <a:lnTo>
                  <a:pt x="405906" y="110253"/>
                </a:lnTo>
                <a:lnTo>
                  <a:pt x="415929" y="126110"/>
                </a:lnTo>
                <a:lnTo>
                  <a:pt x="433977" y="161236"/>
                </a:lnTo>
                <a:lnTo>
                  <a:pt x="792303" y="161236"/>
                </a:lnTo>
                <a:lnTo>
                  <a:pt x="795603" y="170793"/>
                </a:lnTo>
                <a:lnTo>
                  <a:pt x="617994" y="170793"/>
                </a:lnTo>
                <a:lnTo>
                  <a:pt x="582214" y="178246"/>
                </a:lnTo>
                <a:lnTo>
                  <a:pt x="547007" y="194916"/>
                </a:lnTo>
                <a:lnTo>
                  <a:pt x="513911" y="218841"/>
                </a:lnTo>
                <a:lnTo>
                  <a:pt x="484467" y="248059"/>
                </a:lnTo>
                <a:lnTo>
                  <a:pt x="460213" y="280609"/>
                </a:lnTo>
                <a:lnTo>
                  <a:pt x="442687" y="314529"/>
                </a:lnTo>
                <a:lnTo>
                  <a:pt x="433516" y="347543"/>
                </a:lnTo>
                <a:close/>
              </a:path>
              <a:path w="803909" h="596264">
                <a:moveTo>
                  <a:pt x="756077" y="378629"/>
                </a:moveTo>
                <a:lnTo>
                  <a:pt x="433977" y="378629"/>
                </a:lnTo>
                <a:lnTo>
                  <a:pt x="482036" y="377672"/>
                </a:lnTo>
                <a:lnTo>
                  <a:pt x="528811" y="374197"/>
                </a:lnTo>
                <a:lnTo>
                  <a:pt x="573068" y="366825"/>
                </a:lnTo>
                <a:lnTo>
                  <a:pt x="613574" y="354182"/>
                </a:lnTo>
                <a:lnTo>
                  <a:pt x="649093" y="334890"/>
                </a:lnTo>
                <a:lnTo>
                  <a:pt x="678391" y="307573"/>
                </a:lnTo>
                <a:lnTo>
                  <a:pt x="700234" y="270853"/>
                </a:lnTo>
                <a:lnTo>
                  <a:pt x="713386" y="223355"/>
                </a:lnTo>
                <a:lnTo>
                  <a:pt x="685119" y="191386"/>
                </a:lnTo>
                <a:lnTo>
                  <a:pt x="652809" y="174519"/>
                </a:lnTo>
                <a:lnTo>
                  <a:pt x="617994" y="170793"/>
                </a:lnTo>
                <a:lnTo>
                  <a:pt x="795603" y="170793"/>
                </a:lnTo>
                <a:lnTo>
                  <a:pt x="796782" y="174207"/>
                </a:lnTo>
                <a:lnTo>
                  <a:pt x="801606" y="198712"/>
                </a:lnTo>
                <a:lnTo>
                  <a:pt x="803364" y="224235"/>
                </a:lnTo>
                <a:lnTo>
                  <a:pt x="802160" y="250437"/>
                </a:lnTo>
                <a:lnTo>
                  <a:pt x="798098" y="276981"/>
                </a:lnTo>
                <a:lnTo>
                  <a:pt x="791283" y="303532"/>
                </a:lnTo>
                <a:lnTo>
                  <a:pt x="781818" y="329753"/>
                </a:lnTo>
                <a:lnTo>
                  <a:pt x="769808" y="355305"/>
                </a:lnTo>
                <a:lnTo>
                  <a:pt x="756077" y="378629"/>
                </a:lnTo>
                <a:close/>
              </a:path>
              <a:path w="803909" h="596264">
                <a:moveTo>
                  <a:pt x="532594" y="500005"/>
                </a:moveTo>
                <a:lnTo>
                  <a:pt x="499451" y="495981"/>
                </a:lnTo>
                <a:lnTo>
                  <a:pt x="465011" y="487248"/>
                </a:lnTo>
                <a:lnTo>
                  <a:pt x="622976" y="487248"/>
                </a:lnTo>
                <a:lnTo>
                  <a:pt x="594574" y="495269"/>
                </a:lnTo>
                <a:lnTo>
                  <a:pt x="564336" y="499655"/>
                </a:lnTo>
                <a:lnTo>
                  <a:pt x="532594" y="500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39172" y="3873997"/>
            <a:ext cx="139960" cy="1370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66488" y="3876717"/>
            <a:ext cx="902335" cy="597535"/>
          </a:xfrm>
          <a:custGeom>
            <a:avLst/>
            <a:gdLst/>
            <a:ahLst/>
            <a:cxnLst/>
            <a:rect l="l" t="t" r="r" b="b"/>
            <a:pathLst>
              <a:path w="902334" h="597535">
                <a:moveTo>
                  <a:pt x="559179" y="264956"/>
                </a:moveTo>
                <a:lnTo>
                  <a:pt x="448299" y="264956"/>
                </a:lnTo>
                <a:lnTo>
                  <a:pt x="465363" y="225559"/>
                </a:lnTo>
                <a:lnTo>
                  <a:pt x="483583" y="187322"/>
                </a:lnTo>
                <a:lnTo>
                  <a:pt x="503599" y="150884"/>
                </a:lnTo>
                <a:lnTo>
                  <a:pt x="526054" y="116887"/>
                </a:lnTo>
                <a:lnTo>
                  <a:pt x="551589" y="85969"/>
                </a:lnTo>
                <a:lnTo>
                  <a:pt x="580845" y="58773"/>
                </a:lnTo>
                <a:lnTo>
                  <a:pt x="614463" y="35937"/>
                </a:lnTo>
                <a:lnTo>
                  <a:pt x="653087" y="18103"/>
                </a:lnTo>
                <a:lnTo>
                  <a:pt x="697356" y="5910"/>
                </a:lnTo>
                <a:lnTo>
                  <a:pt x="747912" y="0"/>
                </a:lnTo>
                <a:lnTo>
                  <a:pt x="805398" y="1011"/>
                </a:lnTo>
                <a:lnTo>
                  <a:pt x="837924" y="28940"/>
                </a:lnTo>
                <a:lnTo>
                  <a:pt x="863542" y="60514"/>
                </a:lnTo>
                <a:lnTo>
                  <a:pt x="882090" y="94217"/>
                </a:lnTo>
                <a:lnTo>
                  <a:pt x="743226" y="94217"/>
                </a:lnTo>
                <a:lnTo>
                  <a:pt x="703443" y="114311"/>
                </a:lnTo>
                <a:lnTo>
                  <a:pt x="663968" y="134716"/>
                </a:lnTo>
                <a:lnTo>
                  <a:pt x="627252" y="157880"/>
                </a:lnTo>
                <a:lnTo>
                  <a:pt x="595743" y="186251"/>
                </a:lnTo>
                <a:lnTo>
                  <a:pt x="571894" y="222275"/>
                </a:lnTo>
                <a:lnTo>
                  <a:pt x="559179" y="264956"/>
                </a:lnTo>
                <a:close/>
              </a:path>
              <a:path w="902334" h="597535">
                <a:moveTo>
                  <a:pt x="852173" y="347628"/>
                </a:moveTo>
                <a:lnTo>
                  <a:pt x="648029" y="347628"/>
                </a:lnTo>
                <a:lnTo>
                  <a:pt x="685493" y="336963"/>
                </a:lnTo>
                <a:lnTo>
                  <a:pt x="720274" y="317198"/>
                </a:lnTo>
                <a:lnTo>
                  <a:pt x="754396" y="291980"/>
                </a:lnTo>
                <a:lnTo>
                  <a:pt x="789881" y="264956"/>
                </a:lnTo>
                <a:lnTo>
                  <a:pt x="790953" y="209508"/>
                </a:lnTo>
                <a:lnTo>
                  <a:pt x="783932" y="162189"/>
                </a:lnTo>
                <a:lnTo>
                  <a:pt x="768221" y="123568"/>
                </a:lnTo>
                <a:lnTo>
                  <a:pt x="743226" y="94217"/>
                </a:lnTo>
                <a:lnTo>
                  <a:pt x="882090" y="94217"/>
                </a:lnTo>
                <a:lnTo>
                  <a:pt x="882499" y="94961"/>
                </a:lnTo>
                <a:lnTo>
                  <a:pt x="895046" y="131509"/>
                </a:lnTo>
                <a:lnTo>
                  <a:pt x="901431" y="169386"/>
                </a:lnTo>
                <a:lnTo>
                  <a:pt x="901903" y="207818"/>
                </a:lnTo>
                <a:lnTo>
                  <a:pt x="896711" y="246034"/>
                </a:lnTo>
                <a:lnTo>
                  <a:pt x="886104" y="283261"/>
                </a:lnTo>
                <a:lnTo>
                  <a:pt x="870331" y="318726"/>
                </a:lnTo>
                <a:lnTo>
                  <a:pt x="852173" y="347628"/>
                </a:lnTo>
                <a:close/>
              </a:path>
              <a:path w="902334" h="597535">
                <a:moveTo>
                  <a:pt x="207638" y="565142"/>
                </a:moveTo>
                <a:lnTo>
                  <a:pt x="166125" y="562492"/>
                </a:lnTo>
                <a:lnTo>
                  <a:pt x="127639" y="554296"/>
                </a:lnTo>
                <a:lnTo>
                  <a:pt x="92289" y="538571"/>
                </a:lnTo>
                <a:lnTo>
                  <a:pt x="60187" y="513332"/>
                </a:lnTo>
                <a:lnTo>
                  <a:pt x="32794" y="481150"/>
                </a:lnTo>
                <a:lnTo>
                  <a:pt x="3319" y="417510"/>
                </a:lnTo>
                <a:lnTo>
                  <a:pt x="0" y="386701"/>
                </a:lnTo>
                <a:lnTo>
                  <a:pt x="3465" y="356999"/>
                </a:lnTo>
                <a:lnTo>
                  <a:pt x="28273" y="302213"/>
                </a:lnTo>
                <a:lnTo>
                  <a:pt x="72786" y="255748"/>
                </a:lnTo>
                <a:lnTo>
                  <a:pt x="132047" y="220201"/>
                </a:lnTo>
                <a:lnTo>
                  <a:pt x="201098" y="198168"/>
                </a:lnTo>
                <a:lnTo>
                  <a:pt x="274981" y="192245"/>
                </a:lnTo>
                <a:lnTo>
                  <a:pt x="312186" y="196136"/>
                </a:lnTo>
                <a:lnTo>
                  <a:pt x="348740" y="205028"/>
                </a:lnTo>
                <a:lnTo>
                  <a:pt x="384023" y="219245"/>
                </a:lnTo>
                <a:lnTo>
                  <a:pt x="417416" y="239113"/>
                </a:lnTo>
                <a:lnTo>
                  <a:pt x="448299" y="264956"/>
                </a:lnTo>
                <a:lnTo>
                  <a:pt x="559179" y="264956"/>
                </a:lnTo>
                <a:lnTo>
                  <a:pt x="558152" y="268401"/>
                </a:lnTo>
                <a:lnTo>
                  <a:pt x="557624" y="294631"/>
                </a:lnTo>
                <a:lnTo>
                  <a:pt x="265038" y="294631"/>
                </a:lnTo>
                <a:lnTo>
                  <a:pt x="221812" y="295757"/>
                </a:lnTo>
                <a:lnTo>
                  <a:pt x="183301" y="301595"/>
                </a:lnTo>
                <a:lnTo>
                  <a:pt x="130916" y="337886"/>
                </a:lnTo>
                <a:lnTo>
                  <a:pt x="122287" y="373575"/>
                </a:lnTo>
                <a:lnTo>
                  <a:pt x="148510" y="410435"/>
                </a:lnTo>
                <a:lnTo>
                  <a:pt x="183932" y="435041"/>
                </a:lnTo>
                <a:lnTo>
                  <a:pt x="226984" y="448634"/>
                </a:lnTo>
                <a:lnTo>
                  <a:pt x="276097" y="452456"/>
                </a:lnTo>
                <a:lnTo>
                  <a:pt x="680451" y="452456"/>
                </a:lnTo>
                <a:lnTo>
                  <a:pt x="658437" y="489575"/>
                </a:lnTo>
                <a:lnTo>
                  <a:pt x="635336" y="529805"/>
                </a:lnTo>
                <a:lnTo>
                  <a:pt x="612590" y="559641"/>
                </a:lnTo>
                <a:lnTo>
                  <a:pt x="349232" y="559641"/>
                </a:lnTo>
                <a:lnTo>
                  <a:pt x="299302" y="561733"/>
                </a:lnTo>
                <a:lnTo>
                  <a:pt x="252067" y="564227"/>
                </a:lnTo>
                <a:lnTo>
                  <a:pt x="207638" y="565142"/>
                </a:lnTo>
                <a:close/>
              </a:path>
              <a:path w="902334" h="597535">
                <a:moveTo>
                  <a:pt x="680451" y="452456"/>
                </a:moveTo>
                <a:lnTo>
                  <a:pt x="276097" y="452456"/>
                </a:lnTo>
                <a:lnTo>
                  <a:pt x="329703" y="447746"/>
                </a:lnTo>
                <a:lnTo>
                  <a:pt x="386231" y="435747"/>
                </a:lnTo>
                <a:lnTo>
                  <a:pt x="387997" y="425896"/>
                </a:lnTo>
                <a:lnTo>
                  <a:pt x="389616" y="415869"/>
                </a:lnTo>
                <a:lnTo>
                  <a:pt x="393422" y="408010"/>
                </a:lnTo>
                <a:lnTo>
                  <a:pt x="401748" y="404661"/>
                </a:lnTo>
                <a:lnTo>
                  <a:pt x="400507" y="367077"/>
                </a:lnTo>
                <a:lnTo>
                  <a:pt x="382332" y="346427"/>
                </a:lnTo>
                <a:lnTo>
                  <a:pt x="362215" y="327739"/>
                </a:lnTo>
                <a:lnTo>
                  <a:pt x="355145" y="296042"/>
                </a:lnTo>
                <a:lnTo>
                  <a:pt x="310356" y="295599"/>
                </a:lnTo>
                <a:lnTo>
                  <a:pt x="265038" y="294631"/>
                </a:lnTo>
                <a:lnTo>
                  <a:pt x="557624" y="294631"/>
                </a:lnTo>
                <a:lnTo>
                  <a:pt x="556970" y="327076"/>
                </a:lnTo>
                <a:lnTo>
                  <a:pt x="605863" y="345548"/>
                </a:lnTo>
                <a:lnTo>
                  <a:pt x="648029" y="347628"/>
                </a:lnTo>
                <a:lnTo>
                  <a:pt x="852173" y="347628"/>
                </a:lnTo>
                <a:lnTo>
                  <a:pt x="849642" y="351657"/>
                </a:lnTo>
                <a:lnTo>
                  <a:pt x="824285" y="381282"/>
                </a:lnTo>
                <a:lnTo>
                  <a:pt x="794509" y="406827"/>
                </a:lnTo>
                <a:lnTo>
                  <a:pt x="760563" y="427521"/>
                </a:lnTo>
                <a:lnTo>
                  <a:pt x="722696" y="442591"/>
                </a:lnTo>
                <a:lnTo>
                  <a:pt x="681158" y="451264"/>
                </a:lnTo>
                <a:lnTo>
                  <a:pt x="680451" y="452456"/>
                </a:lnTo>
                <a:close/>
              </a:path>
              <a:path w="902334" h="597535">
                <a:moveTo>
                  <a:pt x="533185" y="597337"/>
                </a:moveTo>
                <a:lnTo>
                  <a:pt x="497076" y="586269"/>
                </a:lnTo>
                <a:lnTo>
                  <a:pt x="455988" y="569792"/>
                </a:lnTo>
                <a:lnTo>
                  <a:pt x="401748" y="559935"/>
                </a:lnTo>
                <a:lnTo>
                  <a:pt x="349232" y="559641"/>
                </a:lnTo>
                <a:lnTo>
                  <a:pt x="612590" y="559641"/>
                </a:lnTo>
                <a:lnTo>
                  <a:pt x="607978" y="565691"/>
                </a:lnTo>
                <a:lnTo>
                  <a:pt x="572487" y="590969"/>
                </a:lnTo>
                <a:lnTo>
                  <a:pt x="533185" y="59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768272" y="3904383"/>
            <a:ext cx="208220" cy="2372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88710" y="3927471"/>
            <a:ext cx="183718" cy="167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78986" y="3964923"/>
            <a:ext cx="280035" cy="208279"/>
          </a:xfrm>
          <a:custGeom>
            <a:avLst/>
            <a:gdLst/>
            <a:ahLst/>
            <a:cxnLst/>
            <a:rect l="l" t="t" r="r" b="b"/>
            <a:pathLst>
              <a:path w="280034" h="208279">
                <a:moveTo>
                  <a:pt x="548" y="207836"/>
                </a:moveTo>
                <a:lnTo>
                  <a:pt x="9258" y="143735"/>
                </a:lnTo>
                <a:lnTo>
                  <a:pt x="26783" y="109816"/>
                </a:lnTo>
                <a:lnTo>
                  <a:pt x="51038" y="77266"/>
                </a:lnTo>
                <a:lnTo>
                  <a:pt x="80482" y="48047"/>
                </a:lnTo>
                <a:lnTo>
                  <a:pt x="113577" y="24122"/>
                </a:lnTo>
                <a:lnTo>
                  <a:pt x="148785" y="7452"/>
                </a:lnTo>
                <a:lnTo>
                  <a:pt x="184565" y="0"/>
                </a:lnTo>
                <a:lnTo>
                  <a:pt x="219380" y="3726"/>
                </a:lnTo>
                <a:lnTo>
                  <a:pt x="251690" y="20592"/>
                </a:lnTo>
                <a:lnTo>
                  <a:pt x="279957" y="52562"/>
                </a:lnTo>
                <a:lnTo>
                  <a:pt x="266804" y="100060"/>
                </a:lnTo>
                <a:lnTo>
                  <a:pt x="244962" y="136779"/>
                </a:lnTo>
                <a:lnTo>
                  <a:pt x="215664" y="164097"/>
                </a:lnTo>
                <a:lnTo>
                  <a:pt x="180145" y="183389"/>
                </a:lnTo>
                <a:lnTo>
                  <a:pt x="139639" y="196032"/>
                </a:lnTo>
                <a:lnTo>
                  <a:pt x="95382" y="203403"/>
                </a:lnTo>
                <a:lnTo>
                  <a:pt x="48606" y="206879"/>
                </a:lnTo>
                <a:lnTo>
                  <a:pt x="548" y="207836"/>
                </a:lnTo>
                <a:close/>
              </a:path>
            </a:pathLst>
          </a:custGeom>
          <a:solidFill>
            <a:srgbClr val="EC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23459" y="3970935"/>
            <a:ext cx="233983" cy="2534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93678" y="4054274"/>
            <a:ext cx="139757" cy="149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8775" y="4171348"/>
            <a:ext cx="280035" cy="158115"/>
          </a:xfrm>
          <a:custGeom>
            <a:avLst/>
            <a:gdLst/>
            <a:ahLst/>
            <a:cxnLst/>
            <a:rect l="l" t="t" r="r" b="b"/>
            <a:pathLst>
              <a:path w="280034" h="158114">
                <a:moveTo>
                  <a:pt x="153810" y="157825"/>
                </a:moveTo>
                <a:lnTo>
                  <a:pt x="104697" y="154003"/>
                </a:lnTo>
                <a:lnTo>
                  <a:pt x="61645" y="140410"/>
                </a:lnTo>
                <a:lnTo>
                  <a:pt x="26223" y="115804"/>
                </a:lnTo>
                <a:lnTo>
                  <a:pt x="0" y="78944"/>
                </a:lnTo>
                <a:lnTo>
                  <a:pt x="8629" y="43255"/>
                </a:lnTo>
                <a:lnTo>
                  <a:pt x="29841" y="20134"/>
                </a:lnTo>
                <a:lnTo>
                  <a:pt x="61014" y="6964"/>
                </a:lnTo>
                <a:lnTo>
                  <a:pt x="99525" y="1125"/>
                </a:lnTo>
                <a:lnTo>
                  <a:pt x="142751" y="0"/>
                </a:lnTo>
                <a:lnTo>
                  <a:pt x="188069" y="968"/>
                </a:lnTo>
                <a:lnTo>
                  <a:pt x="232858" y="1411"/>
                </a:lnTo>
                <a:lnTo>
                  <a:pt x="239928" y="33108"/>
                </a:lnTo>
                <a:lnTo>
                  <a:pt x="260045" y="51796"/>
                </a:lnTo>
                <a:lnTo>
                  <a:pt x="278220" y="72446"/>
                </a:lnTo>
                <a:lnTo>
                  <a:pt x="279461" y="110030"/>
                </a:lnTo>
                <a:lnTo>
                  <a:pt x="271135" y="113379"/>
                </a:lnTo>
                <a:lnTo>
                  <a:pt x="267329" y="121238"/>
                </a:lnTo>
                <a:lnTo>
                  <a:pt x="265710" y="131265"/>
                </a:lnTo>
                <a:lnTo>
                  <a:pt x="263944" y="141116"/>
                </a:lnTo>
                <a:lnTo>
                  <a:pt x="207416" y="153115"/>
                </a:lnTo>
                <a:lnTo>
                  <a:pt x="153810" y="157825"/>
                </a:lnTo>
                <a:close/>
              </a:path>
            </a:pathLst>
          </a:custGeom>
          <a:solidFill>
            <a:srgbClr val="EC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81811" y="4235024"/>
            <a:ext cx="186307" cy="1391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47989" y="4281378"/>
            <a:ext cx="106956" cy="2018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70579" y="4312464"/>
            <a:ext cx="230504" cy="194310"/>
          </a:xfrm>
          <a:custGeom>
            <a:avLst/>
            <a:gdLst/>
            <a:ahLst/>
            <a:cxnLst/>
            <a:rect l="l" t="t" r="r" b="b"/>
            <a:pathLst>
              <a:path w="230505" h="194310">
                <a:moveTo>
                  <a:pt x="130186" y="194291"/>
                </a:moveTo>
                <a:lnTo>
                  <a:pt x="71489" y="176108"/>
                </a:lnTo>
                <a:lnTo>
                  <a:pt x="23861" y="132588"/>
                </a:lnTo>
                <a:lnTo>
                  <a:pt x="0" y="71347"/>
                </a:lnTo>
                <a:lnTo>
                  <a:pt x="950" y="36460"/>
                </a:lnTo>
                <a:lnTo>
                  <a:pt x="12604" y="0"/>
                </a:lnTo>
                <a:lnTo>
                  <a:pt x="52417" y="17103"/>
                </a:lnTo>
                <a:lnTo>
                  <a:pt x="84956" y="41488"/>
                </a:lnTo>
                <a:lnTo>
                  <a:pt x="114603" y="68771"/>
                </a:lnTo>
                <a:lnTo>
                  <a:pt x="145738" y="94571"/>
                </a:lnTo>
                <a:lnTo>
                  <a:pt x="182742" y="114504"/>
                </a:lnTo>
                <a:lnTo>
                  <a:pt x="229998" y="124187"/>
                </a:lnTo>
                <a:lnTo>
                  <a:pt x="211211" y="157402"/>
                </a:lnTo>
                <a:lnTo>
                  <a:pt x="187255" y="179523"/>
                </a:lnTo>
                <a:lnTo>
                  <a:pt x="159718" y="191502"/>
                </a:lnTo>
                <a:lnTo>
                  <a:pt x="130186" y="194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94478" y="4421135"/>
            <a:ext cx="114935" cy="170815"/>
          </a:xfrm>
          <a:custGeom>
            <a:avLst/>
            <a:gdLst/>
            <a:ahLst/>
            <a:cxnLst/>
            <a:rect l="l" t="t" r="r" b="b"/>
            <a:pathLst>
              <a:path w="114934" h="170814">
                <a:moveTo>
                  <a:pt x="99200" y="170738"/>
                </a:moveTo>
                <a:lnTo>
                  <a:pt x="21563" y="170738"/>
                </a:lnTo>
                <a:lnTo>
                  <a:pt x="645" y="123960"/>
                </a:lnTo>
                <a:lnTo>
                  <a:pt x="0" y="88395"/>
                </a:lnTo>
                <a:lnTo>
                  <a:pt x="14028" y="51317"/>
                </a:lnTo>
                <a:lnTo>
                  <a:pt x="37132" y="0"/>
                </a:lnTo>
                <a:lnTo>
                  <a:pt x="83683" y="0"/>
                </a:lnTo>
                <a:lnTo>
                  <a:pt x="102751" y="33685"/>
                </a:lnTo>
                <a:lnTo>
                  <a:pt x="114619" y="80390"/>
                </a:lnTo>
                <a:lnTo>
                  <a:pt x="114898" y="129584"/>
                </a:lnTo>
                <a:lnTo>
                  <a:pt x="99200" y="170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24765" y="4443753"/>
            <a:ext cx="233045" cy="123825"/>
          </a:xfrm>
          <a:custGeom>
            <a:avLst/>
            <a:gdLst/>
            <a:ahLst/>
            <a:cxnLst/>
            <a:rect l="l" t="t" r="r" b="b"/>
            <a:pathLst>
              <a:path w="233044" h="123825">
                <a:moveTo>
                  <a:pt x="117850" y="123379"/>
                </a:moveTo>
                <a:lnTo>
                  <a:pt x="79353" y="118980"/>
                </a:lnTo>
                <a:lnTo>
                  <a:pt x="45135" y="104277"/>
                </a:lnTo>
                <a:lnTo>
                  <a:pt x="17812" y="78142"/>
                </a:lnTo>
                <a:lnTo>
                  <a:pt x="0" y="39449"/>
                </a:lnTo>
                <a:lnTo>
                  <a:pt x="34619" y="21203"/>
                </a:lnTo>
                <a:lnTo>
                  <a:pt x="75817" y="7253"/>
                </a:lnTo>
                <a:lnTo>
                  <a:pt x="119374" y="0"/>
                </a:lnTo>
                <a:lnTo>
                  <a:pt x="161074" y="1846"/>
                </a:lnTo>
                <a:lnTo>
                  <a:pt x="196699" y="15193"/>
                </a:lnTo>
                <a:lnTo>
                  <a:pt x="222033" y="42444"/>
                </a:lnTo>
                <a:lnTo>
                  <a:pt x="232858" y="86000"/>
                </a:lnTo>
                <a:lnTo>
                  <a:pt x="197219" y="105763"/>
                </a:lnTo>
                <a:lnTo>
                  <a:pt x="158011" y="118598"/>
                </a:lnTo>
                <a:lnTo>
                  <a:pt x="117850" y="123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64577" y="4467686"/>
            <a:ext cx="155273" cy="122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68913" y="4653645"/>
            <a:ext cx="3713779" cy="3619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50D588B4-26C7-1745-AABE-25CF07B3CA8D}"/>
              </a:ext>
            </a:extLst>
          </p:cNvPr>
          <p:cNvSpPr txBox="1"/>
          <p:nvPr/>
        </p:nvSpPr>
        <p:spPr>
          <a:xfrm>
            <a:off x="1032116" y="1581183"/>
            <a:ext cx="576452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Pooo-ee!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7159E30-DE46-3C4D-BA92-A93E91CA5816}"/>
              </a:ext>
            </a:extLst>
          </p:cNvPr>
          <p:cNvSpPr txBox="1"/>
          <p:nvPr/>
        </p:nvSpPr>
        <p:spPr>
          <a:xfrm>
            <a:off x="1032117" y="4759314"/>
            <a:ext cx="5764530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  <a:tabLst>
                <a:tab pos="2645410" algn="l"/>
              </a:tabLst>
            </a:pPr>
            <a:r>
              <a:rPr sz="8000" spc="26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sz="8000" spc="-10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lang="en-AU" sz="8000" spc="17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mov</a:t>
            </a:r>
            <a:r>
              <a:rPr sz="8000" spc="35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ed </a:t>
            </a:r>
            <a:r>
              <a:rPr sz="8000" spc="-1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to</a:t>
            </a:r>
            <a:r>
              <a:rPr sz="8000" spc="-6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8000" spc="204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a </a:t>
            </a:r>
            <a:r>
              <a:rPr sz="8000" spc="229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different  </a:t>
            </a:r>
            <a:r>
              <a:rPr sz="8000" spc="19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cubicle.</a:t>
            </a:r>
            <a:endParaRPr sz="8000" dirty="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2687" y="1793869"/>
            <a:ext cx="7142480" cy="661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lang="en-AU"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went to the loo, but  what did I  see?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25168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2E6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703"/>
            <a:ext cx="17193260" cy="8229600"/>
          </a:xfrm>
          <a:custGeom>
            <a:avLst/>
            <a:gdLst/>
            <a:ahLst/>
            <a:cxnLst/>
            <a:rect l="l" t="t" r="r" b="b"/>
            <a:pathLst>
              <a:path w="17193260" h="8229600">
                <a:moveTo>
                  <a:pt x="0" y="0"/>
                </a:moveTo>
                <a:lnTo>
                  <a:pt x="17192789" y="0"/>
                </a:lnTo>
                <a:lnTo>
                  <a:pt x="1719278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2117" y="1793872"/>
            <a:ext cx="7049770" cy="661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Chicken  nuggets, but not  crunchy!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27567" y="3853826"/>
            <a:ext cx="8258174" cy="3438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016829" y="1819946"/>
            <a:ext cx="1188720" cy="582930"/>
          </a:xfrm>
          <a:custGeom>
            <a:avLst/>
            <a:gdLst/>
            <a:ahLst/>
            <a:cxnLst/>
            <a:rect l="l" t="t" r="r" b="b"/>
            <a:pathLst>
              <a:path w="1188720" h="582930">
                <a:moveTo>
                  <a:pt x="773964" y="213817"/>
                </a:moveTo>
                <a:lnTo>
                  <a:pt x="635134" y="213817"/>
                </a:lnTo>
                <a:lnTo>
                  <a:pt x="667151" y="176050"/>
                </a:lnTo>
                <a:lnTo>
                  <a:pt x="695687" y="134782"/>
                </a:lnTo>
                <a:lnTo>
                  <a:pt x="723733" y="93006"/>
                </a:lnTo>
                <a:lnTo>
                  <a:pt x="754277" y="53715"/>
                </a:lnTo>
                <a:lnTo>
                  <a:pt x="790309" y="19903"/>
                </a:lnTo>
                <a:lnTo>
                  <a:pt x="845531" y="6246"/>
                </a:lnTo>
                <a:lnTo>
                  <a:pt x="899168" y="0"/>
                </a:lnTo>
                <a:lnTo>
                  <a:pt x="950447" y="654"/>
                </a:lnTo>
                <a:lnTo>
                  <a:pt x="998590" y="7699"/>
                </a:lnTo>
                <a:lnTo>
                  <a:pt x="1042825" y="20627"/>
                </a:lnTo>
                <a:lnTo>
                  <a:pt x="1082374" y="38929"/>
                </a:lnTo>
                <a:lnTo>
                  <a:pt x="1116463" y="62094"/>
                </a:lnTo>
                <a:lnTo>
                  <a:pt x="1144317" y="89614"/>
                </a:lnTo>
                <a:lnTo>
                  <a:pt x="1166444" y="124389"/>
                </a:lnTo>
                <a:lnTo>
                  <a:pt x="969930" y="124389"/>
                </a:lnTo>
                <a:lnTo>
                  <a:pt x="938065" y="125029"/>
                </a:lnTo>
                <a:lnTo>
                  <a:pt x="870222" y="144552"/>
                </a:lnTo>
                <a:lnTo>
                  <a:pt x="804711" y="184924"/>
                </a:lnTo>
                <a:lnTo>
                  <a:pt x="775761" y="211623"/>
                </a:lnTo>
                <a:lnTo>
                  <a:pt x="773964" y="213817"/>
                </a:lnTo>
                <a:close/>
              </a:path>
              <a:path w="1188720" h="582930">
                <a:moveTo>
                  <a:pt x="654480" y="582449"/>
                </a:moveTo>
                <a:lnTo>
                  <a:pt x="493604" y="575286"/>
                </a:lnTo>
                <a:lnTo>
                  <a:pt x="440040" y="571715"/>
                </a:lnTo>
                <a:lnTo>
                  <a:pt x="387323" y="566924"/>
                </a:lnTo>
                <a:lnTo>
                  <a:pt x="335943" y="560536"/>
                </a:lnTo>
                <a:lnTo>
                  <a:pt x="286387" y="552175"/>
                </a:lnTo>
                <a:lnTo>
                  <a:pt x="239146" y="541463"/>
                </a:lnTo>
                <a:lnTo>
                  <a:pt x="194709" y="528023"/>
                </a:lnTo>
                <a:lnTo>
                  <a:pt x="153566" y="511479"/>
                </a:lnTo>
                <a:lnTo>
                  <a:pt x="116205" y="491453"/>
                </a:lnTo>
                <a:lnTo>
                  <a:pt x="83116" y="467569"/>
                </a:lnTo>
                <a:lnTo>
                  <a:pt x="54789" y="439450"/>
                </a:lnTo>
                <a:lnTo>
                  <a:pt x="31712" y="406718"/>
                </a:lnTo>
                <a:lnTo>
                  <a:pt x="14376" y="368998"/>
                </a:lnTo>
                <a:lnTo>
                  <a:pt x="3906" y="330818"/>
                </a:lnTo>
                <a:lnTo>
                  <a:pt x="0" y="294692"/>
                </a:lnTo>
                <a:lnTo>
                  <a:pt x="2183" y="260698"/>
                </a:lnTo>
                <a:lnTo>
                  <a:pt x="22933" y="199427"/>
                </a:lnTo>
                <a:lnTo>
                  <a:pt x="62377" y="147644"/>
                </a:lnTo>
                <a:lnTo>
                  <a:pt x="116737" y="105986"/>
                </a:lnTo>
                <a:lnTo>
                  <a:pt x="182233" y="75093"/>
                </a:lnTo>
                <a:lnTo>
                  <a:pt x="255087" y="55601"/>
                </a:lnTo>
                <a:lnTo>
                  <a:pt x="293093" y="50330"/>
                </a:lnTo>
                <a:lnTo>
                  <a:pt x="331521" y="48149"/>
                </a:lnTo>
                <a:lnTo>
                  <a:pt x="369900" y="49137"/>
                </a:lnTo>
                <a:lnTo>
                  <a:pt x="444618" y="60941"/>
                </a:lnTo>
                <a:lnTo>
                  <a:pt x="513470" y="86380"/>
                </a:lnTo>
                <a:lnTo>
                  <a:pt x="572676" y="126092"/>
                </a:lnTo>
                <a:lnTo>
                  <a:pt x="611623" y="171195"/>
                </a:lnTo>
                <a:lnTo>
                  <a:pt x="339550" y="171195"/>
                </a:lnTo>
                <a:lnTo>
                  <a:pt x="301046" y="172509"/>
                </a:lnTo>
                <a:lnTo>
                  <a:pt x="230041" y="188433"/>
                </a:lnTo>
                <a:lnTo>
                  <a:pt x="174918" y="224534"/>
                </a:lnTo>
                <a:lnTo>
                  <a:pt x="145134" y="283744"/>
                </a:lnTo>
                <a:lnTo>
                  <a:pt x="142700" y="322932"/>
                </a:lnTo>
                <a:lnTo>
                  <a:pt x="150147" y="368998"/>
                </a:lnTo>
                <a:lnTo>
                  <a:pt x="191172" y="397145"/>
                </a:lnTo>
                <a:lnTo>
                  <a:pt x="235096" y="416058"/>
                </a:lnTo>
                <a:lnTo>
                  <a:pt x="281016" y="428101"/>
                </a:lnTo>
                <a:lnTo>
                  <a:pt x="328025" y="435642"/>
                </a:lnTo>
                <a:lnTo>
                  <a:pt x="421689" y="446678"/>
                </a:lnTo>
                <a:lnTo>
                  <a:pt x="1042719" y="446678"/>
                </a:lnTo>
                <a:lnTo>
                  <a:pt x="1038154" y="449286"/>
                </a:lnTo>
                <a:lnTo>
                  <a:pt x="1001416" y="466642"/>
                </a:lnTo>
                <a:lnTo>
                  <a:pt x="962686" y="482192"/>
                </a:lnTo>
                <a:lnTo>
                  <a:pt x="922573" y="496278"/>
                </a:lnTo>
                <a:lnTo>
                  <a:pt x="881692" y="509239"/>
                </a:lnTo>
                <a:lnTo>
                  <a:pt x="760542" y="544778"/>
                </a:lnTo>
                <a:lnTo>
                  <a:pt x="722697" y="556644"/>
                </a:lnTo>
                <a:lnTo>
                  <a:pt x="687139" y="569088"/>
                </a:lnTo>
                <a:lnTo>
                  <a:pt x="654480" y="582449"/>
                </a:lnTo>
                <a:close/>
              </a:path>
              <a:path w="1188720" h="582930">
                <a:moveTo>
                  <a:pt x="1108530" y="402920"/>
                </a:moveTo>
                <a:lnTo>
                  <a:pt x="833870" y="402920"/>
                </a:lnTo>
                <a:lnTo>
                  <a:pt x="876538" y="400551"/>
                </a:lnTo>
                <a:lnTo>
                  <a:pt x="917985" y="390247"/>
                </a:lnTo>
                <a:lnTo>
                  <a:pt x="956796" y="373286"/>
                </a:lnTo>
                <a:lnTo>
                  <a:pt x="991557" y="350944"/>
                </a:lnTo>
                <a:lnTo>
                  <a:pt x="1020852" y="324497"/>
                </a:lnTo>
                <a:lnTo>
                  <a:pt x="1057385" y="264394"/>
                </a:lnTo>
                <a:lnTo>
                  <a:pt x="1061793" y="233291"/>
                </a:lnTo>
                <a:lnTo>
                  <a:pt x="1056324" y="194825"/>
                </a:lnTo>
                <a:lnTo>
                  <a:pt x="1043230" y="165223"/>
                </a:lnTo>
                <a:lnTo>
                  <a:pt x="1023685" y="143965"/>
                </a:lnTo>
                <a:lnTo>
                  <a:pt x="998861" y="130527"/>
                </a:lnTo>
                <a:lnTo>
                  <a:pt x="969930" y="124389"/>
                </a:lnTo>
                <a:lnTo>
                  <a:pt x="1166444" y="124389"/>
                </a:lnTo>
                <a:lnTo>
                  <a:pt x="1178218" y="155680"/>
                </a:lnTo>
                <a:lnTo>
                  <a:pt x="1186934" y="204601"/>
                </a:lnTo>
                <a:lnTo>
                  <a:pt x="1188153" y="248654"/>
                </a:lnTo>
                <a:lnTo>
                  <a:pt x="1182488" y="288178"/>
                </a:lnTo>
                <a:lnTo>
                  <a:pt x="1170549" y="323514"/>
                </a:lnTo>
                <a:lnTo>
                  <a:pt x="1152948" y="355002"/>
                </a:lnTo>
                <a:lnTo>
                  <a:pt x="1130296" y="382983"/>
                </a:lnTo>
                <a:lnTo>
                  <a:pt x="1108530" y="402920"/>
                </a:lnTo>
                <a:close/>
              </a:path>
              <a:path w="1188720" h="582930">
                <a:moveTo>
                  <a:pt x="1042719" y="446678"/>
                </a:moveTo>
                <a:lnTo>
                  <a:pt x="421689" y="446678"/>
                </a:lnTo>
                <a:lnTo>
                  <a:pt x="425168" y="403028"/>
                </a:lnTo>
                <a:lnTo>
                  <a:pt x="440314" y="371050"/>
                </a:lnTo>
                <a:lnTo>
                  <a:pt x="462756" y="346373"/>
                </a:lnTo>
                <a:lnTo>
                  <a:pt x="488126" y="324628"/>
                </a:lnTo>
                <a:lnTo>
                  <a:pt x="512055" y="301446"/>
                </a:lnTo>
                <a:lnTo>
                  <a:pt x="530174" y="272457"/>
                </a:lnTo>
                <a:lnTo>
                  <a:pt x="538114" y="233291"/>
                </a:lnTo>
                <a:lnTo>
                  <a:pt x="514794" y="216445"/>
                </a:lnTo>
                <a:lnTo>
                  <a:pt x="452879" y="189448"/>
                </a:lnTo>
                <a:lnTo>
                  <a:pt x="378478" y="173825"/>
                </a:lnTo>
                <a:lnTo>
                  <a:pt x="339550" y="171195"/>
                </a:lnTo>
                <a:lnTo>
                  <a:pt x="611623" y="171195"/>
                </a:lnTo>
                <a:lnTo>
                  <a:pt x="618458" y="180715"/>
                </a:lnTo>
                <a:lnTo>
                  <a:pt x="635134" y="213817"/>
                </a:lnTo>
                <a:lnTo>
                  <a:pt x="773964" y="213817"/>
                </a:lnTo>
                <a:lnTo>
                  <a:pt x="750912" y="241968"/>
                </a:lnTo>
                <a:lnTo>
                  <a:pt x="731336" y="275438"/>
                </a:lnTo>
                <a:lnTo>
                  <a:pt x="718205" y="311510"/>
                </a:lnTo>
                <a:lnTo>
                  <a:pt x="712693" y="349663"/>
                </a:lnTo>
                <a:lnTo>
                  <a:pt x="750533" y="378753"/>
                </a:lnTo>
                <a:lnTo>
                  <a:pt x="791397" y="396080"/>
                </a:lnTo>
                <a:lnTo>
                  <a:pt x="833870" y="402920"/>
                </a:lnTo>
                <a:lnTo>
                  <a:pt x="1108530" y="402920"/>
                </a:lnTo>
                <a:lnTo>
                  <a:pt x="1103206" y="407797"/>
                </a:lnTo>
                <a:lnTo>
                  <a:pt x="1072288" y="429785"/>
                </a:lnTo>
                <a:lnTo>
                  <a:pt x="1042719" y="446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29522" y="1944335"/>
            <a:ext cx="349250" cy="278765"/>
          </a:xfrm>
          <a:custGeom>
            <a:avLst/>
            <a:gdLst/>
            <a:ahLst/>
            <a:cxnLst/>
            <a:rect l="l" t="t" r="r" b="b"/>
            <a:pathLst>
              <a:path w="349250" h="278764">
                <a:moveTo>
                  <a:pt x="121177" y="278531"/>
                </a:moveTo>
                <a:lnTo>
                  <a:pt x="78703" y="271690"/>
                </a:lnTo>
                <a:lnTo>
                  <a:pt x="37839" y="254363"/>
                </a:lnTo>
                <a:lnTo>
                  <a:pt x="0" y="225274"/>
                </a:lnTo>
                <a:lnTo>
                  <a:pt x="5512" y="187120"/>
                </a:lnTo>
                <a:lnTo>
                  <a:pt x="18643" y="151048"/>
                </a:lnTo>
                <a:lnTo>
                  <a:pt x="38219" y="117578"/>
                </a:lnTo>
                <a:lnTo>
                  <a:pt x="63068" y="87233"/>
                </a:lnTo>
                <a:lnTo>
                  <a:pt x="92018" y="60534"/>
                </a:lnTo>
                <a:lnTo>
                  <a:pt x="123895" y="38003"/>
                </a:lnTo>
                <a:lnTo>
                  <a:pt x="191745" y="7534"/>
                </a:lnTo>
                <a:lnTo>
                  <a:pt x="257237" y="0"/>
                </a:lnTo>
                <a:lnTo>
                  <a:pt x="286168" y="6138"/>
                </a:lnTo>
                <a:lnTo>
                  <a:pt x="310992" y="19575"/>
                </a:lnTo>
                <a:lnTo>
                  <a:pt x="330537" y="40833"/>
                </a:lnTo>
                <a:lnTo>
                  <a:pt x="343631" y="70435"/>
                </a:lnTo>
                <a:lnTo>
                  <a:pt x="349100" y="108901"/>
                </a:lnTo>
                <a:lnTo>
                  <a:pt x="344692" y="140004"/>
                </a:lnTo>
                <a:lnTo>
                  <a:pt x="308159" y="200107"/>
                </a:lnTo>
                <a:lnTo>
                  <a:pt x="278864" y="226554"/>
                </a:lnTo>
                <a:lnTo>
                  <a:pt x="244103" y="248896"/>
                </a:lnTo>
                <a:lnTo>
                  <a:pt x="205292" y="265857"/>
                </a:lnTo>
                <a:lnTo>
                  <a:pt x="163845" y="276161"/>
                </a:lnTo>
                <a:lnTo>
                  <a:pt x="121177" y="278531"/>
                </a:lnTo>
                <a:close/>
              </a:path>
            </a:pathLst>
          </a:custGeom>
          <a:solidFill>
            <a:srgbClr val="EC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59529" y="1991141"/>
            <a:ext cx="395605" cy="275590"/>
          </a:xfrm>
          <a:custGeom>
            <a:avLst/>
            <a:gdLst/>
            <a:ahLst/>
            <a:cxnLst/>
            <a:rect l="l" t="t" r="r" b="b"/>
            <a:pathLst>
              <a:path w="395604" h="275589">
                <a:moveTo>
                  <a:pt x="278988" y="275483"/>
                </a:moveTo>
                <a:lnTo>
                  <a:pt x="185324" y="264447"/>
                </a:lnTo>
                <a:lnTo>
                  <a:pt x="138315" y="256906"/>
                </a:lnTo>
                <a:lnTo>
                  <a:pt x="92396" y="244862"/>
                </a:lnTo>
                <a:lnTo>
                  <a:pt x="48471" y="225950"/>
                </a:lnTo>
                <a:lnTo>
                  <a:pt x="7446" y="197802"/>
                </a:lnTo>
                <a:lnTo>
                  <a:pt x="0" y="151737"/>
                </a:lnTo>
                <a:lnTo>
                  <a:pt x="2434" y="112548"/>
                </a:lnTo>
                <a:lnTo>
                  <a:pt x="32217" y="53338"/>
                </a:lnTo>
                <a:lnTo>
                  <a:pt x="87340" y="17238"/>
                </a:lnTo>
                <a:lnTo>
                  <a:pt x="158346" y="1313"/>
                </a:lnTo>
                <a:lnTo>
                  <a:pt x="196849" y="0"/>
                </a:lnTo>
                <a:lnTo>
                  <a:pt x="235777" y="2629"/>
                </a:lnTo>
                <a:lnTo>
                  <a:pt x="273948" y="8836"/>
                </a:lnTo>
                <a:lnTo>
                  <a:pt x="343288" y="30513"/>
                </a:lnTo>
                <a:lnTo>
                  <a:pt x="395413" y="62095"/>
                </a:lnTo>
                <a:lnTo>
                  <a:pt x="387473" y="101261"/>
                </a:lnTo>
                <a:lnTo>
                  <a:pt x="369354" y="130251"/>
                </a:lnTo>
                <a:lnTo>
                  <a:pt x="345425" y="153433"/>
                </a:lnTo>
                <a:lnTo>
                  <a:pt x="320055" y="175178"/>
                </a:lnTo>
                <a:lnTo>
                  <a:pt x="297613" y="199854"/>
                </a:lnTo>
                <a:lnTo>
                  <a:pt x="282468" y="231833"/>
                </a:lnTo>
                <a:lnTo>
                  <a:pt x="278988" y="275483"/>
                </a:lnTo>
                <a:close/>
              </a:path>
            </a:pathLst>
          </a:custGeom>
          <a:solidFill>
            <a:srgbClr val="EC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9433" y="2686050"/>
            <a:ext cx="4044247" cy="627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ADB69A8-11C9-2146-9E6D-6111390E1A29}"/>
              </a:ext>
            </a:extLst>
          </p:cNvPr>
          <p:cNvSpPr txBox="1"/>
          <p:nvPr/>
        </p:nvSpPr>
        <p:spPr>
          <a:xfrm>
            <a:off x="1032116" y="1581183"/>
            <a:ext cx="576452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Pooo-ee!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8C797F4-678B-064E-A557-E6ACCEBBD275}"/>
              </a:ext>
            </a:extLst>
          </p:cNvPr>
          <p:cNvSpPr txBox="1"/>
          <p:nvPr/>
        </p:nvSpPr>
        <p:spPr>
          <a:xfrm>
            <a:off x="1032117" y="4759314"/>
            <a:ext cx="5764530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  <a:tabLst>
                <a:tab pos="2645410" algn="l"/>
              </a:tabLst>
            </a:pPr>
            <a:r>
              <a:rPr sz="8000" spc="26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sz="8000" spc="-10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lang="en-AU" sz="8000" spc="17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mov</a:t>
            </a:r>
            <a:r>
              <a:rPr sz="8000" spc="35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ed </a:t>
            </a:r>
            <a:r>
              <a:rPr sz="8000" spc="-1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to</a:t>
            </a:r>
            <a:r>
              <a:rPr sz="8000" spc="-6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8000" spc="204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a </a:t>
            </a:r>
            <a:r>
              <a:rPr sz="8000" spc="229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different  </a:t>
            </a:r>
            <a:r>
              <a:rPr sz="8000" spc="19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cubicle.</a:t>
            </a:r>
            <a:endParaRPr sz="8000" dirty="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2687" y="1793869"/>
            <a:ext cx="7142480" cy="661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lang="en-AU"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went to the loo, but  what did I  see?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78569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879080"/>
            <a:ext cx="6960870" cy="6528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Looks like  porridge, to a</a:t>
            </a:r>
            <a:r>
              <a:rPr lang="en-AU"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 </a:t>
            </a: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degree.</a:t>
            </a:r>
            <a:endParaRPr sz="1000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4582" y="3543395"/>
            <a:ext cx="8229599" cy="320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179548" y="2201382"/>
            <a:ext cx="5712116" cy="5893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B613A6F-F572-E442-8F8C-9ABF1E8871CF}"/>
              </a:ext>
            </a:extLst>
          </p:cNvPr>
          <p:cNvSpPr txBox="1"/>
          <p:nvPr/>
        </p:nvSpPr>
        <p:spPr>
          <a:xfrm>
            <a:off x="1032116" y="1581183"/>
            <a:ext cx="576452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Pooo-ee!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F31D0E9-00BF-3245-BD4F-4C5E184D3F2E}"/>
              </a:ext>
            </a:extLst>
          </p:cNvPr>
          <p:cNvSpPr txBox="1"/>
          <p:nvPr/>
        </p:nvSpPr>
        <p:spPr>
          <a:xfrm>
            <a:off x="1032117" y="4759314"/>
            <a:ext cx="5764530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  <a:tabLst>
                <a:tab pos="2645410" algn="l"/>
              </a:tabLst>
            </a:pPr>
            <a:r>
              <a:rPr sz="8000" spc="26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sz="8000" spc="-10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lang="en-AU" sz="8000" spc="17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mov</a:t>
            </a:r>
            <a:r>
              <a:rPr sz="8000" spc="35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ed </a:t>
            </a:r>
            <a:r>
              <a:rPr sz="8000" spc="-1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to</a:t>
            </a:r>
            <a:r>
              <a:rPr sz="8000" spc="-6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8000" spc="204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a </a:t>
            </a:r>
            <a:r>
              <a:rPr sz="8000" spc="229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different  </a:t>
            </a:r>
            <a:r>
              <a:rPr sz="8000" spc="19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cubicle.</a:t>
            </a:r>
            <a:endParaRPr sz="8000" dirty="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2687" y="1793869"/>
            <a:ext cx="7142480" cy="661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lang="en-AU"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went to the loo, but  what did I  see?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2687" y="1793869"/>
            <a:ext cx="7142480" cy="661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lang="en-AU"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went to the loo, but  what did I  see?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762435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2933700"/>
            <a:ext cx="6648057" cy="486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Looks just  like</a:t>
            </a:r>
            <a:r>
              <a:rPr lang="en-AU"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 </a:t>
            </a:r>
            <a:r>
              <a:rPr sz="10000" b="1" dirty="0" err="1">
                <a:solidFill>
                  <a:srgbClr val="2E665C"/>
                </a:solidFill>
                <a:latin typeface="Century Gothic" panose="020B0502020202020204" pitchFamily="34" charset="0"/>
              </a:rPr>
              <a:t>gra</a:t>
            </a:r>
            <a:r>
              <a:rPr lang="en-AU"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v</a:t>
            </a: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y,  so yucky!</a:t>
            </a:r>
            <a:endParaRPr sz="10000" dirty="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70474" y="3543075"/>
            <a:ext cx="8086724" cy="3524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66818" y="1587864"/>
            <a:ext cx="5256216" cy="6802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5263106-3BE0-3646-BB64-33CF05052BFD}"/>
              </a:ext>
            </a:extLst>
          </p:cNvPr>
          <p:cNvSpPr txBox="1"/>
          <p:nvPr/>
        </p:nvSpPr>
        <p:spPr>
          <a:xfrm>
            <a:off x="1032116" y="1581183"/>
            <a:ext cx="576452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Pooo-ee!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EEB981C-8D7C-B949-BF45-FCC26F8BCA84}"/>
              </a:ext>
            </a:extLst>
          </p:cNvPr>
          <p:cNvSpPr txBox="1"/>
          <p:nvPr/>
        </p:nvSpPr>
        <p:spPr>
          <a:xfrm>
            <a:off x="1032117" y="4759314"/>
            <a:ext cx="5764530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  <a:tabLst>
                <a:tab pos="2645410" algn="l"/>
              </a:tabLst>
            </a:pPr>
            <a:r>
              <a:rPr sz="8000" spc="26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sz="8000" spc="-10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lang="en-AU" sz="8000" spc="17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mov</a:t>
            </a:r>
            <a:r>
              <a:rPr sz="8000" spc="35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ed </a:t>
            </a:r>
            <a:r>
              <a:rPr sz="8000" spc="-1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to</a:t>
            </a:r>
            <a:r>
              <a:rPr sz="8000" spc="-6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8000" spc="204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a </a:t>
            </a:r>
            <a:r>
              <a:rPr sz="8000" spc="229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different  </a:t>
            </a:r>
            <a:r>
              <a:rPr sz="8000" spc="19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cubicle.</a:t>
            </a:r>
            <a:endParaRPr sz="8000" dirty="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091" y="1879369"/>
            <a:ext cx="7859913" cy="6528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 went to the  loo, it  looked nice  and clean.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76797" y="6012451"/>
            <a:ext cx="1276336" cy="298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2E6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700"/>
            <a:ext cx="17193260" cy="8229600"/>
          </a:xfrm>
          <a:custGeom>
            <a:avLst/>
            <a:gdLst/>
            <a:ahLst/>
            <a:cxnLst/>
            <a:rect l="l" t="t" r="r" b="b"/>
            <a:pathLst>
              <a:path w="17193260" h="8229600">
                <a:moveTo>
                  <a:pt x="0" y="0"/>
                </a:moveTo>
                <a:lnTo>
                  <a:pt x="17192789" y="0"/>
                </a:lnTo>
                <a:lnTo>
                  <a:pt x="1719278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01823" y="4164435"/>
            <a:ext cx="1998345" cy="3123565"/>
          </a:xfrm>
          <a:custGeom>
            <a:avLst/>
            <a:gdLst/>
            <a:ahLst/>
            <a:cxnLst/>
            <a:rect l="l" t="t" r="r" b="b"/>
            <a:pathLst>
              <a:path w="1998344" h="3123565">
                <a:moveTo>
                  <a:pt x="1945916" y="3123454"/>
                </a:moveTo>
                <a:lnTo>
                  <a:pt x="43934" y="3109131"/>
                </a:lnTo>
                <a:lnTo>
                  <a:pt x="0" y="1154311"/>
                </a:lnTo>
                <a:lnTo>
                  <a:pt x="4838" y="509608"/>
                </a:lnTo>
                <a:lnTo>
                  <a:pt x="398663" y="397157"/>
                </a:lnTo>
                <a:lnTo>
                  <a:pt x="616300" y="225626"/>
                </a:lnTo>
                <a:lnTo>
                  <a:pt x="709172" y="68684"/>
                </a:lnTo>
                <a:lnTo>
                  <a:pt x="728702" y="0"/>
                </a:lnTo>
                <a:lnTo>
                  <a:pt x="1291729" y="4064"/>
                </a:lnTo>
                <a:lnTo>
                  <a:pt x="1310001" y="72380"/>
                </a:lnTo>
                <a:lnTo>
                  <a:pt x="1399293" y="229498"/>
                </a:lnTo>
                <a:lnTo>
                  <a:pt x="1611317" y="403671"/>
                </a:lnTo>
                <a:lnTo>
                  <a:pt x="1997787" y="523156"/>
                </a:lnTo>
                <a:lnTo>
                  <a:pt x="1989271" y="1649983"/>
                </a:lnTo>
                <a:lnTo>
                  <a:pt x="1945916" y="3123454"/>
                </a:lnTo>
                <a:close/>
              </a:path>
            </a:pathLst>
          </a:custGeom>
          <a:solidFill>
            <a:srgbClr val="D9A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0855" y="7421436"/>
            <a:ext cx="1089660" cy="1840864"/>
          </a:xfrm>
          <a:custGeom>
            <a:avLst/>
            <a:gdLst/>
            <a:ahLst/>
            <a:cxnLst/>
            <a:rect l="l" t="t" r="r" b="b"/>
            <a:pathLst>
              <a:path w="1089659" h="1840865">
                <a:moveTo>
                  <a:pt x="909281" y="1840627"/>
                </a:moveTo>
                <a:lnTo>
                  <a:pt x="0" y="1833853"/>
                </a:lnTo>
                <a:lnTo>
                  <a:pt x="13741" y="0"/>
                </a:lnTo>
                <a:lnTo>
                  <a:pt x="1089279" y="8129"/>
                </a:lnTo>
                <a:lnTo>
                  <a:pt x="909281" y="1840627"/>
                </a:lnTo>
                <a:close/>
              </a:path>
            </a:pathLst>
          </a:custGeom>
          <a:solidFill>
            <a:srgbClr val="341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14782" y="7428597"/>
            <a:ext cx="1075690" cy="1842135"/>
          </a:xfrm>
          <a:custGeom>
            <a:avLst/>
            <a:gdLst/>
            <a:ahLst/>
            <a:cxnLst/>
            <a:rect l="l" t="t" r="r" b="b"/>
            <a:pathLst>
              <a:path w="1075690" h="1842134">
                <a:moveTo>
                  <a:pt x="1061602" y="1841982"/>
                </a:moveTo>
                <a:lnTo>
                  <a:pt x="152514" y="1835015"/>
                </a:lnTo>
                <a:lnTo>
                  <a:pt x="0" y="0"/>
                </a:lnTo>
                <a:lnTo>
                  <a:pt x="1075538" y="8129"/>
                </a:lnTo>
                <a:lnTo>
                  <a:pt x="1061602" y="1841982"/>
                </a:lnTo>
                <a:close/>
              </a:path>
            </a:pathLst>
          </a:custGeom>
          <a:solidFill>
            <a:srgbClr val="341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83242" y="4589076"/>
            <a:ext cx="2016760" cy="2847975"/>
          </a:xfrm>
          <a:custGeom>
            <a:avLst/>
            <a:gdLst/>
            <a:ahLst/>
            <a:cxnLst/>
            <a:rect l="l" t="t" r="r" b="b"/>
            <a:pathLst>
              <a:path w="2016759" h="2847975">
                <a:moveTo>
                  <a:pt x="16451" y="695799"/>
                </a:moveTo>
                <a:lnTo>
                  <a:pt x="21096" y="80128"/>
                </a:lnTo>
                <a:lnTo>
                  <a:pt x="75779" y="72845"/>
                </a:lnTo>
                <a:lnTo>
                  <a:pt x="127717" y="64005"/>
                </a:lnTo>
                <a:lnTo>
                  <a:pt x="176960" y="53710"/>
                </a:lnTo>
                <a:lnTo>
                  <a:pt x="223558" y="42060"/>
                </a:lnTo>
                <a:lnTo>
                  <a:pt x="267563" y="29157"/>
                </a:lnTo>
                <a:lnTo>
                  <a:pt x="309025" y="15103"/>
                </a:lnTo>
                <a:lnTo>
                  <a:pt x="347996" y="0"/>
                </a:lnTo>
                <a:lnTo>
                  <a:pt x="364916" y="31768"/>
                </a:lnTo>
                <a:lnTo>
                  <a:pt x="451277" y="102023"/>
                </a:lnTo>
                <a:lnTo>
                  <a:pt x="660480" y="173184"/>
                </a:lnTo>
                <a:lnTo>
                  <a:pt x="1045925" y="207675"/>
                </a:lnTo>
                <a:lnTo>
                  <a:pt x="2015502" y="207675"/>
                </a:lnTo>
                <a:lnTo>
                  <a:pt x="2012011" y="667348"/>
                </a:lnTo>
                <a:lnTo>
                  <a:pt x="17419" y="667348"/>
                </a:lnTo>
                <a:lnTo>
                  <a:pt x="16451" y="695799"/>
                </a:lnTo>
                <a:close/>
              </a:path>
              <a:path w="2016759" h="2847975">
                <a:moveTo>
                  <a:pt x="2015502" y="207675"/>
                </a:moveTo>
                <a:lnTo>
                  <a:pt x="1045925" y="207675"/>
                </a:lnTo>
                <a:lnTo>
                  <a:pt x="1431754" y="181643"/>
                </a:lnTo>
                <a:lnTo>
                  <a:pt x="1641613" y="119466"/>
                </a:lnTo>
                <a:lnTo>
                  <a:pt x="1728594" y="56346"/>
                </a:lnTo>
                <a:lnTo>
                  <a:pt x="1745789" y="27483"/>
                </a:lnTo>
                <a:lnTo>
                  <a:pt x="1785025" y="41324"/>
                </a:lnTo>
                <a:lnTo>
                  <a:pt x="1826520" y="54150"/>
                </a:lnTo>
                <a:lnTo>
                  <a:pt x="1870336" y="65878"/>
                </a:lnTo>
                <a:lnTo>
                  <a:pt x="1916540" y="76429"/>
                </a:lnTo>
                <a:lnTo>
                  <a:pt x="1965196" y="85722"/>
                </a:lnTo>
                <a:lnTo>
                  <a:pt x="2016367" y="93676"/>
                </a:lnTo>
                <a:lnTo>
                  <a:pt x="2015502" y="207675"/>
                </a:lnTo>
                <a:close/>
              </a:path>
              <a:path w="2016759" h="2847975">
                <a:moveTo>
                  <a:pt x="2007077" y="2847650"/>
                </a:moveTo>
                <a:lnTo>
                  <a:pt x="0" y="2832553"/>
                </a:lnTo>
                <a:lnTo>
                  <a:pt x="6774" y="1985013"/>
                </a:lnTo>
                <a:lnTo>
                  <a:pt x="7354" y="1904691"/>
                </a:lnTo>
                <a:lnTo>
                  <a:pt x="17419" y="667348"/>
                </a:lnTo>
                <a:lnTo>
                  <a:pt x="2012011" y="667348"/>
                </a:lnTo>
                <a:lnTo>
                  <a:pt x="2003206" y="1826885"/>
                </a:lnTo>
                <a:lnTo>
                  <a:pt x="2014819" y="1827079"/>
                </a:lnTo>
                <a:lnTo>
                  <a:pt x="2007077" y="28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88944" y="1664499"/>
            <a:ext cx="2748113" cy="2790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83242" y="4589076"/>
            <a:ext cx="2056130" cy="2847975"/>
          </a:xfrm>
          <a:custGeom>
            <a:avLst/>
            <a:gdLst/>
            <a:ahLst/>
            <a:cxnLst/>
            <a:rect l="l" t="t" r="r" b="b"/>
            <a:pathLst>
              <a:path w="2056130" h="2847975">
                <a:moveTo>
                  <a:pt x="16451" y="695025"/>
                </a:moveTo>
                <a:lnTo>
                  <a:pt x="21096" y="80128"/>
                </a:lnTo>
                <a:lnTo>
                  <a:pt x="75779" y="72845"/>
                </a:lnTo>
                <a:lnTo>
                  <a:pt x="127717" y="64005"/>
                </a:lnTo>
                <a:lnTo>
                  <a:pt x="176960" y="53710"/>
                </a:lnTo>
                <a:lnTo>
                  <a:pt x="223558" y="42060"/>
                </a:lnTo>
                <a:lnTo>
                  <a:pt x="267563" y="29157"/>
                </a:lnTo>
                <a:lnTo>
                  <a:pt x="309025" y="15103"/>
                </a:lnTo>
                <a:lnTo>
                  <a:pt x="347996" y="0"/>
                </a:lnTo>
                <a:lnTo>
                  <a:pt x="364798" y="44382"/>
                </a:lnTo>
                <a:lnTo>
                  <a:pt x="450914" y="142401"/>
                </a:lnTo>
                <a:lnTo>
                  <a:pt x="659908" y="241364"/>
                </a:lnTo>
                <a:lnTo>
                  <a:pt x="1045344" y="288578"/>
                </a:lnTo>
                <a:lnTo>
                  <a:pt x="2051245" y="288578"/>
                </a:lnTo>
                <a:lnTo>
                  <a:pt x="2042277" y="667348"/>
                </a:lnTo>
                <a:lnTo>
                  <a:pt x="17419" y="667348"/>
                </a:lnTo>
                <a:lnTo>
                  <a:pt x="16451" y="695025"/>
                </a:lnTo>
                <a:close/>
              </a:path>
              <a:path w="2056130" h="2847975">
                <a:moveTo>
                  <a:pt x="2051245" y="288578"/>
                </a:moveTo>
                <a:lnTo>
                  <a:pt x="1045344" y="288578"/>
                </a:lnTo>
                <a:lnTo>
                  <a:pt x="1431264" y="249823"/>
                </a:lnTo>
                <a:lnTo>
                  <a:pt x="1641322" y="159845"/>
                </a:lnTo>
                <a:lnTo>
                  <a:pt x="1728503" y="68960"/>
                </a:lnTo>
                <a:lnTo>
                  <a:pt x="1745789" y="27483"/>
                </a:lnTo>
                <a:lnTo>
                  <a:pt x="1787963" y="41353"/>
                </a:lnTo>
                <a:lnTo>
                  <a:pt x="1836799" y="54250"/>
                </a:lnTo>
                <a:lnTo>
                  <a:pt x="1890151" y="66071"/>
                </a:lnTo>
                <a:lnTo>
                  <a:pt x="1945873" y="76716"/>
                </a:lnTo>
                <a:lnTo>
                  <a:pt x="2001822" y="86080"/>
                </a:lnTo>
                <a:lnTo>
                  <a:pt x="2055851" y="94063"/>
                </a:lnTo>
                <a:lnTo>
                  <a:pt x="2051245" y="288578"/>
                </a:lnTo>
                <a:close/>
              </a:path>
              <a:path w="2056130" h="2847975">
                <a:moveTo>
                  <a:pt x="2007077" y="2847650"/>
                </a:moveTo>
                <a:lnTo>
                  <a:pt x="0" y="2832554"/>
                </a:lnTo>
                <a:lnTo>
                  <a:pt x="6774" y="1985013"/>
                </a:lnTo>
                <a:lnTo>
                  <a:pt x="7354" y="1904691"/>
                </a:lnTo>
                <a:lnTo>
                  <a:pt x="17419" y="667348"/>
                </a:lnTo>
                <a:lnTo>
                  <a:pt x="2042277" y="667348"/>
                </a:lnTo>
                <a:lnTo>
                  <a:pt x="2014819" y="1827079"/>
                </a:lnTo>
                <a:lnTo>
                  <a:pt x="2007077" y="2847650"/>
                </a:lnTo>
                <a:close/>
              </a:path>
            </a:pathLst>
          </a:custGeom>
          <a:solidFill>
            <a:srgbClr val="A6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47278" y="2353805"/>
            <a:ext cx="813435" cy="918844"/>
          </a:xfrm>
          <a:custGeom>
            <a:avLst/>
            <a:gdLst/>
            <a:ahLst/>
            <a:cxnLst/>
            <a:rect l="l" t="t" r="r" b="b"/>
            <a:pathLst>
              <a:path w="813434" h="918845">
                <a:moveTo>
                  <a:pt x="812652" y="232064"/>
                </a:moveTo>
                <a:lnTo>
                  <a:pt x="341028" y="232064"/>
                </a:lnTo>
                <a:lnTo>
                  <a:pt x="361689" y="182304"/>
                </a:lnTo>
                <a:lnTo>
                  <a:pt x="423721" y="80974"/>
                </a:lnTo>
                <a:lnTo>
                  <a:pt x="527196" y="0"/>
                </a:lnTo>
                <a:lnTo>
                  <a:pt x="672186" y="11305"/>
                </a:lnTo>
                <a:lnTo>
                  <a:pt x="731095" y="49323"/>
                </a:lnTo>
                <a:lnTo>
                  <a:pt x="774769" y="97386"/>
                </a:lnTo>
                <a:lnTo>
                  <a:pt x="802388" y="154209"/>
                </a:lnTo>
                <a:lnTo>
                  <a:pt x="813129" y="218508"/>
                </a:lnTo>
                <a:lnTo>
                  <a:pt x="812652" y="232064"/>
                </a:lnTo>
                <a:close/>
              </a:path>
              <a:path w="813434" h="918845">
                <a:moveTo>
                  <a:pt x="304642" y="918767"/>
                </a:moveTo>
                <a:lnTo>
                  <a:pt x="0" y="711479"/>
                </a:lnTo>
                <a:lnTo>
                  <a:pt x="17044" y="682894"/>
                </a:lnTo>
                <a:lnTo>
                  <a:pt x="56119" y="607218"/>
                </a:lnTo>
                <a:lnTo>
                  <a:pt x="98962" y="500015"/>
                </a:lnTo>
                <a:lnTo>
                  <a:pt x="127547" y="376256"/>
                </a:lnTo>
                <a:lnTo>
                  <a:pt x="128414" y="329288"/>
                </a:lnTo>
                <a:lnTo>
                  <a:pt x="142619" y="229606"/>
                </a:lnTo>
                <a:lnTo>
                  <a:pt x="187561" y="139039"/>
                </a:lnTo>
                <a:lnTo>
                  <a:pt x="280641" y="119420"/>
                </a:lnTo>
                <a:lnTo>
                  <a:pt x="318655" y="145472"/>
                </a:lnTo>
                <a:lnTo>
                  <a:pt x="336238" y="183254"/>
                </a:lnTo>
                <a:lnTo>
                  <a:pt x="341119" y="217280"/>
                </a:lnTo>
                <a:lnTo>
                  <a:pt x="341028" y="232064"/>
                </a:lnTo>
                <a:lnTo>
                  <a:pt x="812652" y="232064"/>
                </a:lnTo>
                <a:lnTo>
                  <a:pt x="806169" y="289001"/>
                </a:lnTo>
                <a:lnTo>
                  <a:pt x="795795" y="326168"/>
                </a:lnTo>
                <a:lnTo>
                  <a:pt x="780687" y="364401"/>
                </a:lnTo>
                <a:lnTo>
                  <a:pt x="760743" y="403541"/>
                </a:lnTo>
                <a:lnTo>
                  <a:pt x="735861" y="443427"/>
                </a:lnTo>
                <a:lnTo>
                  <a:pt x="705936" y="483898"/>
                </a:lnTo>
                <a:lnTo>
                  <a:pt x="670867" y="524794"/>
                </a:lnTo>
                <a:lnTo>
                  <a:pt x="630551" y="565954"/>
                </a:lnTo>
                <a:lnTo>
                  <a:pt x="584762" y="607317"/>
                </a:lnTo>
                <a:lnTo>
                  <a:pt x="533766" y="648425"/>
                </a:lnTo>
                <a:lnTo>
                  <a:pt x="477092" y="689414"/>
                </a:lnTo>
                <a:lnTo>
                  <a:pt x="458611" y="710336"/>
                </a:lnTo>
                <a:lnTo>
                  <a:pt x="413439" y="764317"/>
                </a:lnTo>
                <a:lnTo>
                  <a:pt x="356981" y="838185"/>
                </a:lnTo>
                <a:lnTo>
                  <a:pt x="304642" y="918767"/>
                </a:lnTo>
                <a:close/>
              </a:path>
            </a:pathLst>
          </a:custGeom>
          <a:solidFill>
            <a:srgbClr val="D9A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87226" y="2840286"/>
            <a:ext cx="1829435" cy="2413635"/>
          </a:xfrm>
          <a:custGeom>
            <a:avLst/>
            <a:gdLst/>
            <a:ahLst/>
            <a:cxnLst/>
            <a:rect l="l" t="t" r="r" b="b"/>
            <a:pathLst>
              <a:path w="1829434" h="2413635">
                <a:moveTo>
                  <a:pt x="1047372" y="1674274"/>
                </a:moveTo>
                <a:lnTo>
                  <a:pt x="360577" y="1674274"/>
                </a:lnTo>
                <a:lnTo>
                  <a:pt x="345093" y="1664790"/>
                </a:lnTo>
                <a:lnTo>
                  <a:pt x="1478502" y="0"/>
                </a:lnTo>
                <a:lnTo>
                  <a:pt x="1828821" y="211836"/>
                </a:lnTo>
                <a:lnTo>
                  <a:pt x="1047372" y="1674274"/>
                </a:lnTo>
                <a:close/>
              </a:path>
              <a:path w="1829434" h="2413635">
                <a:moveTo>
                  <a:pt x="189675" y="2372009"/>
                </a:moveTo>
                <a:lnTo>
                  <a:pt x="186578" y="2370074"/>
                </a:lnTo>
                <a:lnTo>
                  <a:pt x="169459" y="2362404"/>
                </a:lnTo>
                <a:lnTo>
                  <a:pt x="152393" y="2354154"/>
                </a:lnTo>
                <a:lnTo>
                  <a:pt x="135437" y="2345251"/>
                </a:lnTo>
                <a:lnTo>
                  <a:pt x="118644" y="2335622"/>
                </a:lnTo>
                <a:lnTo>
                  <a:pt x="53612" y="2296332"/>
                </a:lnTo>
                <a:lnTo>
                  <a:pt x="40036" y="2289531"/>
                </a:lnTo>
                <a:lnTo>
                  <a:pt x="26588" y="2283002"/>
                </a:lnTo>
                <a:lnTo>
                  <a:pt x="0" y="2270397"/>
                </a:lnTo>
                <a:lnTo>
                  <a:pt x="360577" y="1674274"/>
                </a:lnTo>
                <a:lnTo>
                  <a:pt x="1047372" y="1674274"/>
                </a:lnTo>
                <a:lnTo>
                  <a:pt x="753864" y="2223559"/>
                </a:lnTo>
                <a:lnTo>
                  <a:pt x="728504" y="2260408"/>
                </a:lnTo>
                <a:lnTo>
                  <a:pt x="699441" y="2293442"/>
                </a:lnTo>
                <a:lnTo>
                  <a:pt x="667023" y="2322601"/>
                </a:lnTo>
                <a:lnTo>
                  <a:pt x="631601" y="2347828"/>
                </a:lnTo>
                <a:lnTo>
                  <a:pt x="593522" y="2369063"/>
                </a:lnTo>
                <a:lnTo>
                  <a:pt x="589328" y="2370848"/>
                </a:lnTo>
                <a:lnTo>
                  <a:pt x="188901" y="2370848"/>
                </a:lnTo>
                <a:lnTo>
                  <a:pt x="189675" y="2372009"/>
                </a:lnTo>
                <a:close/>
              </a:path>
              <a:path w="1829434" h="2413635">
                <a:moveTo>
                  <a:pt x="375508" y="2413305"/>
                </a:moveTo>
                <a:lnTo>
                  <a:pt x="328825" y="2409355"/>
                </a:lnTo>
                <a:lnTo>
                  <a:pt x="281930" y="2401001"/>
                </a:lnTo>
                <a:lnTo>
                  <a:pt x="235173" y="2388185"/>
                </a:lnTo>
                <a:lnTo>
                  <a:pt x="188901" y="2370848"/>
                </a:lnTo>
                <a:lnTo>
                  <a:pt x="589328" y="2370848"/>
                </a:lnTo>
                <a:lnTo>
                  <a:pt x="553136" y="2386248"/>
                </a:lnTo>
                <a:lnTo>
                  <a:pt x="510793" y="2399323"/>
                </a:lnTo>
                <a:lnTo>
                  <a:pt x="466841" y="2408231"/>
                </a:lnTo>
                <a:lnTo>
                  <a:pt x="421630" y="2412911"/>
                </a:lnTo>
                <a:lnTo>
                  <a:pt x="375508" y="2413305"/>
                </a:lnTo>
                <a:close/>
              </a:path>
            </a:pathLst>
          </a:custGeom>
          <a:solidFill>
            <a:srgbClr val="D9A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37938" y="3892309"/>
            <a:ext cx="1560195" cy="1409700"/>
          </a:xfrm>
          <a:custGeom>
            <a:avLst/>
            <a:gdLst/>
            <a:ahLst/>
            <a:cxnLst/>
            <a:rect l="l" t="t" r="r" b="b"/>
            <a:pathLst>
              <a:path w="1560194" h="1409700">
                <a:moveTo>
                  <a:pt x="216772" y="1311665"/>
                </a:moveTo>
                <a:lnTo>
                  <a:pt x="213094" y="1308762"/>
                </a:lnTo>
                <a:lnTo>
                  <a:pt x="193988" y="1296178"/>
                </a:lnTo>
                <a:lnTo>
                  <a:pt x="175063" y="1282995"/>
                </a:lnTo>
                <a:lnTo>
                  <a:pt x="156428" y="1269051"/>
                </a:lnTo>
                <a:lnTo>
                  <a:pt x="138192" y="1254181"/>
                </a:lnTo>
                <a:lnTo>
                  <a:pt x="67741" y="1194182"/>
                </a:lnTo>
                <a:lnTo>
                  <a:pt x="50624" y="1181873"/>
                </a:lnTo>
                <a:lnTo>
                  <a:pt x="33580" y="1169892"/>
                </a:lnTo>
                <a:lnTo>
                  <a:pt x="0" y="1146763"/>
                </a:lnTo>
                <a:lnTo>
                  <a:pt x="975861" y="0"/>
                </a:lnTo>
                <a:lnTo>
                  <a:pt x="1559985" y="495866"/>
                </a:lnTo>
                <a:lnTo>
                  <a:pt x="923991" y="1243342"/>
                </a:lnTo>
                <a:lnTo>
                  <a:pt x="893223" y="1276141"/>
                </a:lnTo>
                <a:lnTo>
                  <a:pt x="859894" y="1305339"/>
                </a:lnTo>
                <a:lnTo>
                  <a:pt x="852970" y="1310309"/>
                </a:lnTo>
                <a:lnTo>
                  <a:pt x="215611" y="1310309"/>
                </a:lnTo>
                <a:lnTo>
                  <a:pt x="216772" y="1311665"/>
                </a:lnTo>
                <a:close/>
              </a:path>
              <a:path w="1560194" h="1409700">
                <a:moveTo>
                  <a:pt x="529824" y="1409120"/>
                </a:moveTo>
                <a:lnTo>
                  <a:pt x="484231" y="1405850"/>
                </a:lnTo>
                <a:lnTo>
                  <a:pt x="438473" y="1398967"/>
                </a:lnTo>
                <a:lnTo>
                  <a:pt x="392791" y="1388469"/>
                </a:lnTo>
                <a:lnTo>
                  <a:pt x="347424" y="1374356"/>
                </a:lnTo>
                <a:lnTo>
                  <a:pt x="302612" y="1356626"/>
                </a:lnTo>
                <a:lnTo>
                  <a:pt x="258594" y="1335277"/>
                </a:lnTo>
                <a:lnTo>
                  <a:pt x="215611" y="1310309"/>
                </a:lnTo>
                <a:lnTo>
                  <a:pt x="852970" y="1310309"/>
                </a:lnTo>
                <a:lnTo>
                  <a:pt x="786511" y="1352924"/>
                </a:lnTo>
                <a:lnTo>
                  <a:pt x="746937" y="1371310"/>
                </a:lnTo>
                <a:lnTo>
                  <a:pt x="705760" y="1386089"/>
                </a:lnTo>
                <a:lnTo>
                  <a:pt x="663221" y="1397261"/>
                </a:lnTo>
                <a:lnTo>
                  <a:pt x="619559" y="1404824"/>
                </a:lnTo>
                <a:lnTo>
                  <a:pt x="575013" y="1408778"/>
                </a:lnTo>
                <a:lnTo>
                  <a:pt x="529824" y="1409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15293" y="3998566"/>
            <a:ext cx="1522730" cy="1346200"/>
          </a:xfrm>
          <a:custGeom>
            <a:avLst/>
            <a:gdLst/>
            <a:ahLst/>
            <a:cxnLst/>
            <a:rect l="l" t="t" r="r" b="b"/>
            <a:pathLst>
              <a:path w="1522730" h="1346200">
                <a:moveTo>
                  <a:pt x="228578" y="1241407"/>
                </a:moveTo>
                <a:lnTo>
                  <a:pt x="224901" y="1238310"/>
                </a:lnTo>
                <a:lnTo>
                  <a:pt x="204696" y="1224971"/>
                </a:lnTo>
                <a:lnTo>
                  <a:pt x="184764" y="1210996"/>
                </a:lnTo>
                <a:lnTo>
                  <a:pt x="165159" y="1196259"/>
                </a:lnTo>
                <a:lnTo>
                  <a:pt x="145934" y="1180633"/>
                </a:lnTo>
                <a:lnTo>
                  <a:pt x="71418" y="1117344"/>
                </a:lnTo>
                <a:lnTo>
                  <a:pt x="53346" y="1104231"/>
                </a:lnTo>
                <a:lnTo>
                  <a:pt x="35419" y="1091554"/>
                </a:lnTo>
                <a:lnTo>
                  <a:pt x="17637" y="1079239"/>
                </a:lnTo>
                <a:lnTo>
                  <a:pt x="0" y="1067215"/>
                </a:lnTo>
                <a:lnTo>
                  <a:pt x="908120" y="0"/>
                </a:lnTo>
                <a:lnTo>
                  <a:pt x="1522437" y="526446"/>
                </a:lnTo>
                <a:lnTo>
                  <a:pt x="969861" y="1175988"/>
                </a:lnTo>
                <a:lnTo>
                  <a:pt x="937882" y="1210027"/>
                </a:lnTo>
                <a:lnTo>
                  <a:pt x="903665" y="1239859"/>
                </a:lnTo>
                <a:lnTo>
                  <a:pt x="227611" y="1239859"/>
                </a:lnTo>
                <a:lnTo>
                  <a:pt x="228578" y="1241407"/>
                </a:lnTo>
                <a:close/>
              </a:path>
              <a:path w="1522730" h="1346200">
                <a:moveTo>
                  <a:pt x="605264" y="1346070"/>
                </a:moveTo>
                <a:lnTo>
                  <a:pt x="557872" y="1346041"/>
                </a:lnTo>
                <a:lnTo>
                  <a:pt x="510028" y="1342228"/>
                </a:lnTo>
                <a:lnTo>
                  <a:pt x="461986" y="1334630"/>
                </a:lnTo>
                <a:lnTo>
                  <a:pt x="413996" y="1323246"/>
                </a:lnTo>
                <a:lnTo>
                  <a:pt x="366311" y="1308077"/>
                </a:lnTo>
                <a:lnTo>
                  <a:pt x="319184" y="1289123"/>
                </a:lnTo>
                <a:lnTo>
                  <a:pt x="272866" y="1266383"/>
                </a:lnTo>
                <a:lnTo>
                  <a:pt x="227611" y="1239859"/>
                </a:lnTo>
                <a:lnTo>
                  <a:pt x="903665" y="1239859"/>
                </a:lnTo>
                <a:lnTo>
                  <a:pt x="866011" y="1266749"/>
                </a:lnTo>
                <a:lnTo>
                  <a:pt x="826624" y="1289432"/>
                </a:lnTo>
                <a:lnTo>
                  <a:pt x="785273" y="1308330"/>
                </a:lnTo>
                <a:lnTo>
                  <a:pt x="742209" y="1323443"/>
                </a:lnTo>
                <a:lnTo>
                  <a:pt x="697684" y="1334770"/>
                </a:lnTo>
                <a:lnTo>
                  <a:pt x="651952" y="1342312"/>
                </a:lnTo>
                <a:lnTo>
                  <a:pt x="605264" y="1346070"/>
                </a:lnTo>
                <a:close/>
              </a:path>
            </a:pathLst>
          </a:custGeom>
          <a:solidFill>
            <a:srgbClr val="A6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48193" y="4930710"/>
            <a:ext cx="734695" cy="981710"/>
          </a:xfrm>
          <a:custGeom>
            <a:avLst/>
            <a:gdLst/>
            <a:ahLst/>
            <a:cxnLst/>
            <a:rect l="l" t="t" r="r" b="b"/>
            <a:pathLst>
              <a:path w="734694" h="981710">
                <a:moveTo>
                  <a:pt x="0" y="981643"/>
                </a:moveTo>
                <a:lnTo>
                  <a:pt x="185804" y="7524"/>
                </a:lnTo>
                <a:lnTo>
                  <a:pt x="170835" y="904"/>
                </a:lnTo>
                <a:lnTo>
                  <a:pt x="191611" y="0"/>
                </a:lnTo>
                <a:lnTo>
                  <a:pt x="346660" y="33244"/>
                </a:lnTo>
                <a:lnTo>
                  <a:pt x="734509" y="129071"/>
                </a:lnTo>
                <a:lnTo>
                  <a:pt x="572955" y="338673"/>
                </a:lnTo>
                <a:lnTo>
                  <a:pt x="391714" y="617316"/>
                </a:lnTo>
                <a:lnTo>
                  <a:pt x="243968" y="860867"/>
                </a:lnTo>
                <a:lnTo>
                  <a:pt x="182901" y="965192"/>
                </a:lnTo>
                <a:lnTo>
                  <a:pt x="0" y="981643"/>
                </a:lnTo>
                <a:close/>
              </a:path>
            </a:pathLst>
          </a:custGeom>
          <a:solidFill>
            <a:srgbClr val="A6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73269" y="2194784"/>
            <a:ext cx="805815" cy="922655"/>
          </a:xfrm>
          <a:custGeom>
            <a:avLst/>
            <a:gdLst/>
            <a:ahLst/>
            <a:cxnLst/>
            <a:rect l="l" t="t" r="r" b="b"/>
            <a:pathLst>
              <a:path w="805815" h="922655">
                <a:moveTo>
                  <a:pt x="497761" y="922177"/>
                </a:moveTo>
                <a:lnTo>
                  <a:pt x="446676" y="840682"/>
                </a:lnTo>
                <a:lnTo>
                  <a:pt x="391337" y="765936"/>
                </a:lnTo>
                <a:lnTo>
                  <a:pt x="346967" y="711296"/>
                </a:lnTo>
                <a:lnTo>
                  <a:pt x="272760" y="648271"/>
                </a:lnTo>
                <a:lnTo>
                  <a:pt x="222282" y="606296"/>
                </a:lnTo>
                <a:lnTo>
                  <a:pt x="177255" y="564349"/>
                </a:lnTo>
                <a:lnTo>
                  <a:pt x="137575" y="522587"/>
                </a:lnTo>
                <a:lnTo>
                  <a:pt x="103136" y="481170"/>
                </a:lnTo>
                <a:lnTo>
                  <a:pt x="73834" y="440257"/>
                </a:lnTo>
                <a:lnTo>
                  <a:pt x="49562" y="400005"/>
                </a:lnTo>
                <a:lnTo>
                  <a:pt x="30217" y="360573"/>
                </a:lnTo>
                <a:lnTo>
                  <a:pt x="15694" y="322121"/>
                </a:lnTo>
                <a:lnTo>
                  <a:pt x="5886" y="284806"/>
                </a:lnTo>
                <a:lnTo>
                  <a:pt x="0" y="214225"/>
                </a:lnTo>
                <a:lnTo>
                  <a:pt x="3710" y="181276"/>
                </a:lnTo>
                <a:lnTo>
                  <a:pt x="23915" y="120853"/>
                </a:lnTo>
                <a:lnTo>
                  <a:pt x="60464" y="68788"/>
                </a:lnTo>
                <a:lnTo>
                  <a:pt x="112516" y="26352"/>
                </a:lnTo>
                <a:lnTo>
                  <a:pt x="289169" y="0"/>
                </a:lnTo>
                <a:lnTo>
                  <a:pt x="391397" y="82509"/>
                </a:lnTo>
                <a:lnTo>
                  <a:pt x="451906" y="184753"/>
                </a:lnTo>
                <a:lnTo>
                  <a:pt x="471825" y="234816"/>
                </a:lnTo>
                <a:lnTo>
                  <a:pt x="669957" y="234816"/>
                </a:lnTo>
                <a:lnTo>
                  <a:pt x="670201" y="235326"/>
                </a:lnTo>
                <a:lnTo>
                  <a:pt x="682954" y="335195"/>
                </a:lnTo>
                <a:lnTo>
                  <a:pt x="683139" y="382163"/>
                </a:lnTo>
                <a:lnTo>
                  <a:pt x="709825" y="506349"/>
                </a:lnTo>
                <a:lnTo>
                  <a:pt x="751060" y="614288"/>
                </a:lnTo>
                <a:lnTo>
                  <a:pt x="788934" y="690444"/>
                </a:lnTo>
                <a:lnTo>
                  <a:pt x="805538" y="719282"/>
                </a:lnTo>
                <a:lnTo>
                  <a:pt x="497761" y="922177"/>
                </a:lnTo>
                <a:close/>
              </a:path>
              <a:path w="805815" h="922655">
                <a:moveTo>
                  <a:pt x="669957" y="234816"/>
                </a:moveTo>
                <a:lnTo>
                  <a:pt x="471825" y="234816"/>
                </a:lnTo>
                <a:lnTo>
                  <a:pt x="471964" y="220024"/>
                </a:lnTo>
                <a:lnTo>
                  <a:pt x="477361" y="186061"/>
                </a:lnTo>
                <a:lnTo>
                  <a:pt x="495488" y="148542"/>
                </a:lnTo>
                <a:lnTo>
                  <a:pt x="533818" y="123081"/>
                </a:lnTo>
                <a:lnTo>
                  <a:pt x="626587" y="144105"/>
                </a:lnTo>
                <a:lnTo>
                  <a:pt x="669957" y="234816"/>
                </a:lnTo>
                <a:close/>
              </a:path>
            </a:pathLst>
          </a:custGeom>
          <a:solidFill>
            <a:srgbClr val="D9A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10444" y="2687326"/>
            <a:ext cx="1798320" cy="2430145"/>
          </a:xfrm>
          <a:custGeom>
            <a:avLst/>
            <a:gdLst/>
            <a:ahLst/>
            <a:cxnLst/>
            <a:rect l="l" t="t" r="r" b="b"/>
            <a:pathLst>
              <a:path w="1798320" h="2430145">
                <a:moveTo>
                  <a:pt x="1420083" y="2429634"/>
                </a:moveTo>
                <a:lnTo>
                  <a:pt x="1373958" y="2428524"/>
                </a:lnTo>
                <a:lnTo>
                  <a:pt x="1328814" y="2423143"/>
                </a:lnTo>
                <a:lnTo>
                  <a:pt x="1284996" y="2413559"/>
                </a:lnTo>
                <a:lnTo>
                  <a:pt x="1242852" y="2399836"/>
                </a:lnTo>
                <a:lnTo>
                  <a:pt x="1202728" y="2382040"/>
                </a:lnTo>
                <a:lnTo>
                  <a:pt x="1164971" y="2360237"/>
                </a:lnTo>
                <a:lnTo>
                  <a:pt x="1129928" y="2334492"/>
                </a:lnTo>
                <a:lnTo>
                  <a:pt x="1097946" y="2304871"/>
                </a:lnTo>
                <a:lnTo>
                  <a:pt x="1069371" y="2271439"/>
                </a:lnTo>
                <a:lnTo>
                  <a:pt x="1044551" y="2234262"/>
                </a:lnTo>
                <a:lnTo>
                  <a:pt x="0" y="206669"/>
                </a:lnTo>
                <a:lnTo>
                  <a:pt x="353454" y="0"/>
                </a:lnTo>
                <a:lnTo>
                  <a:pt x="1461663" y="1681687"/>
                </a:lnTo>
                <a:lnTo>
                  <a:pt x="1446005" y="1690784"/>
                </a:lnTo>
                <a:lnTo>
                  <a:pt x="1797699" y="2292326"/>
                </a:lnTo>
                <a:lnTo>
                  <a:pt x="1770820" y="2304544"/>
                </a:lnTo>
                <a:lnTo>
                  <a:pt x="1757226" y="2310916"/>
                </a:lnTo>
                <a:lnTo>
                  <a:pt x="1743506" y="2317487"/>
                </a:lnTo>
                <a:lnTo>
                  <a:pt x="1678087" y="2355616"/>
                </a:lnTo>
                <a:lnTo>
                  <a:pt x="1661148" y="2365069"/>
                </a:lnTo>
                <a:lnTo>
                  <a:pt x="1644047" y="2373761"/>
                </a:lnTo>
                <a:lnTo>
                  <a:pt x="1626836" y="2381799"/>
                </a:lnTo>
                <a:lnTo>
                  <a:pt x="1609571" y="2389293"/>
                </a:lnTo>
                <a:lnTo>
                  <a:pt x="1608109" y="2390067"/>
                </a:lnTo>
                <a:lnTo>
                  <a:pt x="1607442" y="2390067"/>
                </a:lnTo>
                <a:lnTo>
                  <a:pt x="1560867" y="2406692"/>
                </a:lnTo>
                <a:lnTo>
                  <a:pt x="1513884" y="2418784"/>
                </a:lnTo>
                <a:lnTo>
                  <a:pt x="1466840" y="2426409"/>
                </a:lnTo>
                <a:lnTo>
                  <a:pt x="1420083" y="2429634"/>
                </a:lnTo>
                <a:close/>
              </a:path>
              <a:path w="1798320" h="2430145">
                <a:moveTo>
                  <a:pt x="1606281" y="2391035"/>
                </a:moveTo>
                <a:lnTo>
                  <a:pt x="1607442" y="2390067"/>
                </a:lnTo>
                <a:lnTo>
                  <a:pt x="1608109" y="2390067"/>
                </a:lnTo>
                <a:lnTo>
                  <a:pt x="1606281" y="2391035"/>
                </a:lnTo>
                <a:close/>
              </a:path>
            </a:pathLst>
          </a:custGeom>
          <a:solidFill>
            <a:srgbClr val="D9A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08381" y="3750633"/>
            <a:ext cx="1550035" cy="1416050"/>
          </a:xfrm>
          <a:custGeom>
            <a:avLst/>
            <a:gdLst/>
            <a:ahLst/>
            <a:cxnLst/>
            <a:rect l="l" t="t" r="r" b="b"/>
            <a:pathLst>
              <a:path w="1550034" h="1416050">
                <a:moveTo>
                  <a:pt x="1016474" y="1415501"/>
                </a:moveTo>
                <a:lnTo>
                  <a:pt x="971291" y="1414483"/>
                </a:lnTo>
                <a:lnTo>
                  <a:pt x="926805" y="1409864"/>
                </a:lnTo>
                <a:lnTo>
                  <a:pt x="883255" y="1401649"/>
                </a:lnTo>
                <a:lnTo>
                  <a:pt x="840881" y="1389844"/>
                </a:lnTo>
                <a:lnTo>
                  <a:pt x="799923" y="1374454"/>
                </a:lnTo>
                <a:lnTo>
                  <a:pt x="760623" y="1355484"/>
                </a:lnTo>
                <a:lnTo>
                  <a:pt x="723219" y="1332941"/>
                </a:lnTo>
                <a:lnTo>
                  <a:pt x="687951" y="1306830"/>
                </a:lnTo>
                <a:lnTo>
                  <a:pt x="655061" y="1277155"/>
                </a:lnTo>
                <a:lnTo>
                  <a:pt x="624787" y="1243923"/>
                </a:lnTo>
                <a:lnTo>
                  <a:pt x="0" y="486769"/>
                </a:lnTo>
                <a:lnTo>
                  <a:pt x="591516" y="0"/>
                </a:lnTo>
                <a:lnTo>
                  <a:pt x="1550017" y="1161085"/>
                </a:lnTo>
                <a:lnTo>
                  <a:pt x="1516074" y="1183730"/>
                </a:lnTo>
                <a:lnTo>
                  <a:pt x="1481695" y="1207536"/>
                </a:lnTo>
                <a:lnTo>
                  <a:pt x="1410277" y="1266374"/>
                </a:lnTo>
                <a:lnTo>
                  <a:pt x="1391784" y="1280984"/>
                </a:lnTo>
                <a:lnTo>
                  <a:pt x="1372946" y="1294705"/>
                </a:lnTo>
                <a:lnTo>
                  <a:pt x="1353855" y="1307663"/>
                </a:lnTo>
                <a:lnTo>
                  <a:pt x="1334600" y="1319987"/>
                </a:lnTo>
                <a:lnTo>
                  <a:pt x="1332761" y="1321342"/>
                </a:lnTo>
                <a:lnTo>
                  <a:pt x="1332084" y="1321342"/>
                </a:lnTo>
                <a:lnTo>
                  <a:pt x="1288749" y="1345683"/>
                </a:lnTo>
                <a:lnTo>
                  <a:pt x="1244430" y="1366386"/>
                </a:lnTo>
                <a:lnTo>
                  <a:pt x="1199367" y="1383454"/>
                </a:lnTo>
                <a:lnTo>
                  <a:pt x="1153800" y="1396895"/>
                </a:lnTo>
                <a:lnTo>
                  <a:pt x="1107969" y="1406712"/>
                </a:lnTo>
                <a:lnTo>
                  <a:pt x="1062113" y="1412913"/>
                </a:lnTo>
                <a:lnTo>
                  <a:pt x="1016474" y="1415501"/>
                </a:lnTo>
                <a:close/>
              </a:path>
              <a:path w="1550034" h="1416050">
                <a:moveTo>
                  <a:pt x="1330922" y="1322697"/>
                </a:moveTo>
                <a:lnTo>
                  <a:pt x="1332084" y="1321342"/>
                </a:lnTo>
                <a:lnTo>
                  <a:pt x="1332761" y="1321342"/>
                </a:lnTo>
                <a:lnTo>
                  <a:pt x="1330922" y="1322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66523" y="3858050"/>
            <a:ext cx="1514475" cy="1351280"/>
          </a:xfrm>
          <a:custGeom>
            <a:avLst/>
            <a:gdLst/>
            <a:ahLst/>
            <a:cxnLst/>
            <a:rect l="l" t="t" r="r" b="b"/>
            <a:pathLst>
              <a:path w="1514475" h="1351279">
                <a:moveTo>
                  <a:pt x="952144" y="1351101"/>
                </a:moveTo>
                <a:lnTo>
                  <a:pt x="904762" y="1350398"/>
                </a:lnTo>
                <a:lnTo>
                  <a:pt x="858141" y="1345923"/>
                </a:lnTo>
                <a:lnTo>
                  <a:pt x="812533" y="1337682"/>
                </a:lnTo>
                <a:lnTo>
                  <a:pt x="768189" y="1325677"/>
                </a:lnTo>
                <a:lnTo>
                  <a:pt x="725361" y="1309913"/>
                </a:lnTo>
                <a:lnTo>
                  <a:pt x="684300" y="1290392"/>
                </a:lnTo>
                <a:lnTo>
                  <a:pt x="645259" y="1267120"/>
                </a:lnTo>
                <a:lnTo>
                  <a:pt x="608487" y="1240099"/>
                </a:lnTo>
                <a:lnTo>
                  <a:pt x="574238" y="1209333"/>
                </a:lnTo>
                <a:lnTo>
                  <a:pt x="542762" y="1174827"/>
                </a:lnTo>
                <a:lnTo>
                  <a:pt x="0" y="517349"/>
                </a:lnTo>
                <a:lnTo>
                  <a:pt x="622135" y="0"/>
                </a:lnTo>
                <a:lnTo>
                  <a:pt x="1514134" y="1080763"/>
                </a:lnTo>
                <a:lnTo>
                  <a:pt x="1496321" y="1092525"/>
                </a:lnTo>
                <a:lnTo>
                  <a:pt x="1478327" y="1104594"/>
                </a:lnTo>
                <a:lnTo>
                  <a:pt x="1460188" y="1116990"/>
                </a:lnTo>
                <a:lnTo>
                  <a:pt x="1441941" y="1129731"/>
                </a:lnTo>
                <a:lnTo>
                  <a:pt x="1366457" y="1192053"/>
                </a:lnTo>
                <a:lnTo>
                  <a:pt x="1347057" y="1207388"/>
                </a:lnTo>
                <a:lnTo>
                  <a:pt x="1327240" y="1221835"/>
                </a:lnTo>
                <a:lnTo>
                  <a:pt x="1307096" y="1235519"/>
                </a:lnTo>
                <a:lnTo>
                  <a:pt x="1286716" y="1248569"/>
                </a:lnTo>
                <a:lnTo>
                  <a:pt x="1284755" y="1250117"/>
                </a:lnTo>
                <a:lnTo>
                  <a:pt x="1284007" y="1250117"/>
                </a:lnTo>
                <a:lnTo>
                  <a:pt x="1238338" y="1275916"/>
                </a:lnTo>
                <a:lnTo>
                  <a:pt x="1191670" y="1297919"/>
                </a:lnTo>
                <a:lnTo>
                  <a:pt x="1144255" y="1316128"/>
                </a:lnTo>
                <a:lnTo>
                  <a:pt x="1096343" y="1330546"/>
                </a:lnTo>
                <a:lnTo>
                  <a:pt x="1048186" y="1341179"/>
                </a:lnTo>
                <a:lnTo>
                  <a:pt x="1000036" y="1348029"/>
                </a:lnTo>
                <a:lnTo>
                  <a:pt x="952144" y="1351101"/>
                </a:lnTo>
                <a:close/>
              </a:path>
              <a:path w="1514475" h="1351279">
                <a:moveTo>
                  <a:pt x="1283039" y="1251472"/>
                </a:moveTo>
                <a:lnTo>
                  <a:pt x="1284007" y="1250117"/>
                </a:lnTo>
                <a:lnTo>
                  <a:pt x="1284755" y="1250117"/>
                </a:lnTo>
                <a:lnTo>
                  <a:pt x="1283039" y="1251472"/>
                </a:lnTo>
                <a:close/>
              </a:path>
            </a:pathLst>
          </a:custGeom>
          <a:solidFill>
            <a:srgbClr val="A6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13480" y="4795929"/>
            <a:ext cx="721995" cy="1082040"/>
          </a:xfrm>
          <a:custGeom>
            <a:avLst/>
            <a:gdLst/>
            <a:ahLst/>
            <a:cxnLst/>
            <a:rect l="l" t="t" r="r" b="b"/>
            <a:pathLst>
              <a:path w="721995" h="1082039">
                <a:moveTo>
                  <a:pt x="582149" y="1081973"/>
                </a:moveTo>
                <a:lnTo>
                  <a:pt x="515907" y="958496"/>
                </a:lnTo>
                <a:lnTo>
                  <a:pt x="356991" y="672622"/>
                </a:lnTo>
                <a:lnTo>
                  <a:pt x="165117" y="351184"/>
                </a:lnTo>
                <a:lnTo>
                  <a:pt x="0" y="121014"/>
                </a:lnTo>
                <a:lnTo>
                  <a:pt x="389160" y="30949"/>
                </a:lnTo>
                <a:lnTo>
                  <a:pt x="544678" y="0"/>
                </a:lnTo>
                <a:lnTo>
                  <a:pt x="565459" y="1203"/>
                </a:lnTo>
                <a:lnTo>
                  <a:pt x="550407" y="7596"/>
                </a:lnTo>
                <a:lnTo>
                  <a:pt x="721696" y="984232"/>
                </a:lnTo>
                <a:lnTo>
                  <a:pt x="582149" y="1081973"/>
                </a:lnTo>
                <a:close/>
              </a:path>
            </a:pathLst>
          </a:custGeom>
          <a:solidFill>
            <a:srgbClr val="A6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23122" y="1879080"/>
            <a:ext cx="6851048" cy="6528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 felt so  happy,  doing my  thing.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2E6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703"/>
            <a:ext cx="17193260" cy="8229600"/>
          </a:xfrm>
          <a:custGeom>
            <a:avLst/>
            <a:gdLst/>
            <a:ahLst/>
            <a:cxnLst/>
            <a:rect l="l" t="t" r="r" b="b"/>
            <a:pathLst>
              <a:path w="17193260" h="8229600">
                <a:moveTo>
                  <a:pt x="0" y="0"/>
                </a:moveTo>
                <a:lnTo>
                  <a:pt x="17192789" y="0"/>
                </a:lnTo>
                <a:lnTo>
                  <a:pt x="1719278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0756" y="1877556"/>
            <a:ext cx="6652218" cy="6528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Before I  flushed, I  looked to  see,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67124" y="5142823"/>
            <a:ext cx="5262245" cy="3867150"/>
          </a:xfrm>
          <a:custGeom>
            <a:avLst/>
            <a:gdLst/>
            <a:ahLst/>
            <a:cxnLst/>
            <a:rect l="l" t="t" r="r" b="b"/>
            <a:pathLst>
              <a:path w="5262244" h="3867150">
                <a:moveTo>
                  <a:pt x="4187795" y="3867149"/>
                </a:moveTo>
                <a:lnTo>
                  <a:pt x="320646" y="3867149"/>
                </a:lnTo>
                <a:lnTo>
                  <a:pt x="271411" y="3864256"/>
                </a:lnTo>
                <a:lnTo>
                  <a:pt x="225508" y="3855794"/>
                </a:lnTo>
                <a:lnTo>
                  <a:pt x="183166" y="3842086"/>
                </a:lnTo>
                <a:lnTo>
                  <a:pt x="144614" y="3823454"/>
                </a:lnTo>
                <a:lnTo>
                  <a:pt x="110078" y="3800222"/>
                </a:lnTo>
                <a:lnTo>
                  <a:pt x="79789" y="3772714"/>
                </a:lnTo>
                <a:lnTo>
                  <a:pt x="53974" y="3741252"/>
                </a:lnTo>
                <a:lnTo>
                  <a:pt x="32861" y="3706159"/>
                </a:lnTo>
                <a:lnTo>
                  <a:pt x="16679" y="3667760"/>
                </a:lnTo>
                <a:lnTo>
                  <a:pt x="5656" y="3626376"/>
                </a:lnTo>
                <a:lnTo>
                  <a:pt x="20" y="3582332"/>
                </a:lnTo>
                <a:lnTo>
                  <a:pt x="0" y="3535950"/>
                </a:lnTo>
                <a:lnTo>
                  <a:pt x="5823" y="3487553"/>
                </a:lnTo>
                <a:lnTo>
                  <a:pt x="17719" y="3437466"/>
                </a:lnTo>
                <a:lnTo>
                  <a:pt x="778688" y="859366"/>
                </a:lnTo>
                <a:lnTo>
                  <a:pt x="795749" y="809278"/>
                </a:lnTo>
                <a:lnTo>
                  <a:pt x="816684" y="760882"/>
                </a:lnTo>
                <a:lnTo>
                  <a:pt x="841143" y="714500"/>
                </a:lnTo>
                <a:lnTo>
                  <a:pt x="868776" y="670456"/>
                </a:lnTo>
                <a:lnTo>
                  <a:pt x="899236" y="629072"/>
                </a:lnTo>
                <a:lnTo>
                  <a:pt x="932174" y="590672"/>
                </a:lnTo>
                <a:lnTo>
                  <a:pt x="967239" y="555580"/>
                </a:lnTo>
                <a:lnTo>
                  <a:pt x="1004083" y="524118"/>
                </a:lnTo>
                <a:lnTo>
                  <a:pt x="1042357" y="496609"/>
                </a:lnTo>
                <a:lnTo>
                  <a:pt x="1081712" y="473378"/>
                </a:lnTo>
                <a:lnTo>
                  <a:pt x="1121799" y="454746"/>
                </a:lnTo>
                <a:lnTo>
                  <a:pt x="1162269" y="441037"/>
                </a:lnTo>
                <a:lnTo>
                  <a:pt x="1202773" y="432575"/>
                </a:lnTo>
                <a:lnTo>
                  <a:pt x="1242961" y="429683"/>
                </a:lnTo>
                <a:lnTo>
                  <a:pt x="3972954" y="429683"/>
                </a:lnTo>
                <a:lnTo>
                  <a:pt x="3972954" y="0"/>
                </a:lnTo>
                <a:lnTo>
                  <a:pt x="5262003" y="0"/>
                </a:lnTo>
                <a:lnTo>
                  <a:pt x="5262003" y="460190"/>
                </a:lnTo>
                <a:lnTo>
                  <a:pt x="5216269" y="473392"/>
                </a:lnTo>
                <a:lnTo>
                  <a:pt x="5171605" y="488992"/>
                </a:lnTo>
                <a:lnTo>
                  <a:pt x="5128091" y="506917"/>
                </a:lnTo>
                <a:lnTo>
                  <a:pt x="5085803" y="527092"/>
                </a:lnTo>
                <a:lnTo>
                  <a:pt x="5044821" y="549444"/>
                </a:lnTo>
                <a:lnTo>
                  <a:pt x="5005221" y="573898"/>
                </a:lnTo>
                <a:lnTo>
                  <a:pt x="4967081" y="600381"/>
                </a:lnTo>
                <a:lnTo>
                  <a:pt x="4930479" y="628817"/>
                </a:lnTo>
                <a:lnTo>
                  <a:pt x="4895493" y="659133"/>
                </a:lnTo>
                <a:lnTo>
                  <a:pt x="4862200" y="691255"/>
                </a:lnTo>
                <a:lnTo>
                  <a:pt x="4830679" y="725108"/>
                </a:lnTo>
                <a:lnTo>
                  <a:pt x="4801007" y="760619"/>
                </a:lnTo>
                <a:lnTo>
                  <a:pt x="4773262" y="797714"/>
                </a:lnTo>
                <a:lnTo>
                  <a:pt x="4747521" y="836317"/>
                </a:lnTo>
                <a:lnTo>
                  <a:pt x="4723863" y="876356"/>
                </a:lnTo>
                <a:lnTo>
                  <a:pt x="4702365" y="917755"/>
                </a:lnTo>
                <a:lnTo>
                  <a:pt x="4683105" y="960441"/>
                </a:lnTo>
                <a:lnTo>
                  <a:pt x="4666160" y="1004340"/>
                </a:lnTo>
                <a:lnTo>
                  <a:pt x="4651609" y="1049378"/>
                </a:lnTo>
                <a:lnTo>
                  <a:pt x="4639530" y="1095480"/>
                </a:lnTo>
                <a:lnTo>
                  <a:pt x="4629999" y="1142572"/>
                </a:lnTo>
                <a:lnTo>
                  <a:pt x="4623095" y="1190581"/>
                </a:lnTo>
                <a:lnTo>
                  <a:pt x="4618896" y="1239431"/>
                </a:lnTo>
                <a:lnTo>
                  <a:pt x="4617479" y="1289049"/>
                </a:lnTo>
                <a:lnTo>
                  <a:pt x="4617479" y="3437466"/>
                </a:lnTo>
                <a:lnTo>
                  <a:pt x="4614956" y="3484263"/>
                </a:lnTo>
                <a:lnTo>
                  <a:pt x="4607562" y="3529606"/>
                </a:lnTo>
                <a:lnTo>
                  <a:pt x="4595561" y="3573232"/>
                </a:lnTo>
                <a:lnTo>
                  <a:pt x="4579215" y="3614878"/>
                </a:lnTo>
                <a:lnTo>
                  <a:pt x="4558787" y="3654281"/>
                </a:lnTo>
                <a:lnTo>
                  <a:pt x="4534539" y="3691178"/>
                </a:lnTo>
                <a:lnTo>
                  <a:pt x="4506735" y="3725307"/>
                </a:lnTo>
                <a:lnTo>
                  <a:pt x="4475637" y="3756405"/>
                </a:lnTo>
                <a:lnTo>
                  <a:pt x="4441508" y="3784210"/>
                </a:lnTo>
                <a:lnTo>
                  <a:pt x="4404610" y="3808457"/>
                </a:lnTo>
                <a:lnTo>
                  <a:pt x="4365207" y="3828886"/>
                </a:lnTo>
                <a:lnTo>
                  <a:pt x="4323561" y="3845232"/>
                </a:lnTo>
                <a:lnTo>
                  <a:pt x="4279936" y="3857233"/>
                </a:lnTo>
                <a:lnTo>
                  <a:pt x="4234593" y="3864626"/>
                </a:lnTo>
                <a:lnTo>
                  <a:pt x="4187795" y="3867149"/>
                </a:lnTo>
                <a:close/>
              </a:path>
            </a:pathLst>
          </a:custGeom>
          <a:solidFill>
            <a:srgbClr val="AAB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83879" y="5142823"/>
            <a:ext cx="4941570" cy="2363470"/>
          </a:xfrm>
          <a:custGeom>
            <a:avLst/>
            <a:gdLst/>
            <a:ahLst/>
            <a:cxnLst/>
            <a:rect l="l" t="t" r="r" b="b"/>
            <a:pathLst>
              <a:path w="4941569" h="2363470">
                <a:moveTo>
                  <a:pt x="2148416" y="2363257"/>
                </a:moveTo>
                <a:lnTo>
                  <a:pt x="2092085" y="2362675"/>
                </a:lnTo>
                <a:lnTo>
                  <a:pt x="2036112" y="2360942"/>
                </a:lnTo>
                <a:lnTo>
                  <a:pt x="1980514" y="2358076"/>
                </a:lnTo>
                <a:lnTo>
                  <a:pt x="1925309" y="2354096"/>
                </a:lnTo>
                <a:lnTo>
                  <a:pt x="1870514" y="2349022"/>
                </a:lnTo>
                <a:lnTo>
                  <a:pt x="1816148" y="2342873"/>
                </a:lnTo>
                <a:lnTo>
                  <a:pt x="1762227" y="2335667"/>
                </a:lnTo>
                <a:lnTo>
                  <a:pt x="1708769" y="2327423"/>
                </a:lnTo>
                <a:lnTo>
                  <a:pt x="1655793" y="2318161"/>
                </a:lnTo>
                <a:lnTo>
                  <a:pt x="1603316" y="2307900"/>
                </a:lnTo>
                <a:lnTo>
                  <a:pt x="1551356" y="2296658"/>
                </a:lnTo>
                <a:lnTo>
                  <a:pt x="1499930" y="2284455"/>
                </a:lnTo>
                <a:lnTo>
                  <a:pt x="1449055" y="2271310"/>
                </a:lnTo>
                <a:lnTo>
                  <a:pt x="1398751" y="2257241"/>
                </a:lnTo>
                <a:lnTo>
                  <a:pt x="1349033" y="2242267"/>
                </a:lnTo>
                <a:lnTo>
                  <a:pt x="1299921" y="2226408"/>
                </a:lnTo>
                <a:lnTo>
                  <a:pt x="1251432" y="2209683"/>
                </a:lnTo>
                <a:lnTo>
                  <a:pt x="1203583" y="2192111"/>
                </a:lnTo>
                <a:lnTo>
                  <a:pt x="1156392" y="2173710"/>
                </a:lnTo>
                <a:lnTo>
                  <a:pt x="1109876" y="2154500"/>
                </a:lnTo>
                <a:lnTo>
                  <a:pt x="1064055" y="2134499"/>
                </a:lnTo>
                <a:lnTo>
                  <a:pt x="1018944" y="2113727"/>
                </a:lnTo>
                <a:lnTo>
                  <a:pt x="974562" y="2092203"/>
                </a:lnTo>
                <a:lnTo>
                  <a:pt x="930927" y="2069945"/>
                </a:lnTo>
                <a:lnTo>
                  <a:pt x="888056" y="2046973"/>
                </a:lnTo>
                <a:lnTo>
                  <a:pt x="845967" y="2023305"/>
                </a:lnTo>
                <a:lnTo>
                  <a:pt x="804677" y="1998962"/>
                </a:lnTo>
                <a:lnTo>
                  <a:pt x="764205" y="1973961"/>
                </a:lnTo>
                <a:lnTo>
                  <a:pt x="724568" y="1948322"/>
                </a:lnTo>
                <a:lnTo>
                  <a:pt x="685783" y="1922063"/>
                </a:lnTo>
                <a:lnTo>
                  <a:pt x="647869" y="1895204"/>
                </a:lnTo>
                <a:lnTo>
                  <a:pt x="610843" y="1867764"/>
                </a:lnTo>
                <a:lnTo>
                  <a:pt x="574722" y="1839762"/>
                </a:lnTo>
                <a:lnTo>
                  <a:pt x="539525" y="1811216"/>
                </a:lnTo>
                <a:lnTo>
                  <a:pt x="505269" y="1782146"/>
                </a:lnTo>
                <a:lnTo>
                  <a:pt x="471972" y="1752571"/>
                </a:lnTo>
                <a:lnTo>
                  <a:pt x="439652" y="1722510"/>
                </a:lnTo>
                <a:lnTo>
                  <a:pt x="408325" y="1691981"/>
                </a:lnTo>
                <a:lnTo>
                  <a:pt x="378010" y="1661004"/>
                </a:lnTo>
                <a:lnTo>
                  <a:pt x="348725" y="1629598"/>
                </a:lnTo>
                <a:lnTo>
                  <a:pt x="320487" y="1597782"/>
                </a:lnTo>
                <a:lnTo>
                  <a:pt x="293314" y="1565574"/>
                </a:lnTo>
                <a:lnTo>
                  <a:pt x="267224" y="1532995"/>
                </a:lnTo>
                <a:lnTo>
                  <a:pt x="242234" y="1500062"/>
                </a:lnTo>
                <a:lnTo>
                  <a:pt x="218361" y="1466795"/>
                </a:lnTo>
                <a:lnTo>
                  <a:pt x="195625" y="1433212"/>
                </a:lnTo>
                <a:lnTo>
                  <a:pt x="174042" y="1399334"/>
                </a:lnTo>
                <a:lnTo>
                  <a:pt x="153630" y="1365179"/>
                </a:lnTo>
                <a:lnTo>
                  <a:pt x="134406" y="1330765"/>
                </a:lnTo>
                <a:lnTo>
                  <a:pt x="116389" y="1296112"/>
                </a:lnTo>
                <a:lnTo>
                  <a:pt x="99596" y="1261239"/>
                </a:lnTo>
                <a:lnTo>
                  <a:pt x="84045" y="1226165"/>
                </a:lnTo>
                <a:lnTo>
                  <a:pt x="56739" y="1155489"/>
                </a:lnTo>
                <a:lnTo>
                  <a:pt x="34612" y="1084237"/>
                </a:lnTo>
                <a:lnTo>
                  <a:pt x="17807" y="1012561"/>
                </a:lnTo>
                <a:lnTo>
                  <a:pt x="6463" y="940612"/>
                </a:lnTo>
                <a:lnTo>
                  <a:pt x="724" y="868543"/>
                </a:lnTo>
                <a:lnTo>
                  <a:pt x="0" y="832511"/>
                </a:lnTo>
                <a:lnTo>
                  <a:pt x="227" y="808821"/>
                </a:lnTo>
                <a:lnTo>
                  <a:pt x="2280" y="764265"/>
                </a:lnTo>
                <a:lnTo>
                  <a:pt x="6980" y="723344"/>
                </a:lnTo>
                <a:lnTo>
                  <a:pt x="14945" y="685904"/>
                </a:lnTo>
                <a:lnTo>
                  <a:pt x="34367" y="635931"/>
                </a:lnTo>
                <a:lnTo>
                  <a:pt x="64618" y="592918"/>
                </a:lnTo>
                <a:lnTo>
                  <a:pt x="107784" y="556345"/>
                </a:lnTo>
                <a:lnTo>
                  <a:pt x="144768" y="535282"/>
                </a:lnTo>
                <a:lnTo>
                  <a:pt x="189040" y="516694"/>
                </a:lnTo>
                <a:lnTo>
                  <a:pt x="241218" y="500426"/>
                </a:lnTo>
                <a:lnTo>
                  <a:pt x="301921" y="486324"/>
                </a:lnTo>
                <a:lnTo>
                  <a:pt x="371768" y="474232"/>
                </a:lnTo>
                <a:lnTo>
                  <a:pt x="410314" y="468892"/>
                </a:lnTo>
                <a:lnTo>
                  <a:pt x="451378" y="463997"/>
                </a:lnTo>
                <a:lnTo>
                  <a:pt x="495037" y="459527"/>
                </a:lnTo>
                <a:lnTo>
                  <a:pt x="541370" y="455464"/>
                </a:lnTo>
                <a:lnTo>
                  <a:pt x="590452" y="451787"/>
                </a:lnTo>
                <a:lnTo>
                  <a:pt x="642362" y="448477"/>
                </a:lnTo>
                <a:lnTo>
                  <a:pt x="754973" y="442883"/>
                </a:lnTo>
                <a:lnTo>
                  <a:pt x="879822" y="438526"/>
                </a:lnTo>
                <a:lnTo>
                  <a:pt x="1168711" y="432905"/>
                </a:lnTo>
                <a:lnTo>
                  <a:pt x="1249548" y="432032"/>
                </a:lnTo>
                <a:lnTo>
                  <a:pt x="1333987" y="431333"/>
                </a:lnTo>
                <a:lnTo>
                  <a:pt x="1422104" y="430788"/>
                </a:lnTo>
                <a:lnTo>
                  <a:pt x="1513977" y="430379"/>
                </a:lnTo>
                <a:lnTo>
                  <a:pt x="1609683" y="430086"/>
                </a:lnTo>
                <a:lnTo>
                  <a:pt x="1709299" y="429889"/>
                </a:lnTo>
                <a:lnTo>
                  <a:pt x="1812904" y="429770"/>
                </a:lnTo>
                <a:lnTo>
                  <a:pt x="1920573" y="429709"/>
                </a:lnTo>
                <a:lnTo>
                  <a:pt x="2264435" y="429686"/>
                </a:lnTo>
                <a:lnTo>
                  <a:pt x="3128039" y="432905"/>
                </a:lnTo>
                <a:lnTo>
                  <a:pt x="3416916" y="438526"/>
                </a:lnTo>
                <a:lnTo>
                  <a:pt x="3541764" y="442883"/>
                </a:lnTo>
                <a:lnTo>
                  <a:pt x="3654375" y="448477"/>
                </a:lnTo>
                <a:lnTo>
                  <a:pt x="3706286" y="451787"/>
                </a:lnTo>
                <a:lnTo>
                  <a:pt x="3755369" y="455464"/>
                </a:lnTo>
                <a:lnTo>
                  <a:pt x="3801703" y="459527"/>
                </a:lnTo>
                <a:lnTo>
                  <a:pt x="3845365" y="463997"/>
                </a:lnTo>
                <a:lnTo>
                  <a:pt x="3886431" y="468892"/>
                </a:lnTo>
                <a:lnTo>
                  <a:pt x="3924980" y="474232"/>
                </a:lnTo>
                <a:lnTo>
                  <a:pt x="3994834" y="486324"/>
                </a:lnTo>
                <a:lnTo>
                  <a:pt x="4055544" y="500426"/>
                </a:lnTo>
                <a:lnTo>
                  <a:pt x="4107730" y="516694"/>
                </a:lnTo>
                <a:lnTo>
                  <a:pt x="4152011" y="535282"/>
                </a:lnTo>
                <a:lnTo>
                  <a:pt x="4189003" y="556345"/>
                </a:lnTo>
                <a:lnTo>
                  <a:pt x="4219327" y="580038"/>
                </a:lnTo>
                <a:lnTo>
                  <a:pt x="4253663" y="620846"/>
                </a:lnTo>
                <a:lnTo>
                  <a:pt x="4276473" y="668441"/>
                </a:lnTo>
                <a:lnTo>
                  <a:pt x="4289846" y="723344"/>
                </a:lnTo>
                <a:lnTo>
                  <a:pt x="4294549" y="764265"/>
                </a:lnTo>
                <a:lnTo>
                  <a:pt x="4296604" y="808821"/>
                </a:lnTo>
                <a:lnTo>
                  <a:pt x="4296832" y="832511"/>
                </a:lnTo>
                <a:lnTo>
                  <a:pt x="4296108" y="868543"/>
                </a:lnTo>
                <a:lnTo>
                  <a:pt x="4290367" y="940612"/>
                </a:lnTo>
                <a:lnTo>
                  <a:pt x="4279022" y="1012561"/>
                </a:lnTo>
                <a:lnTo>
                  <a:pt x="4262212" y="1084237"/>
                </a:lnTo>
                <a:lnTo>
                  <a:pt x="4240081" y="1155489"/>
                </a:lnTo>
                <a:lnTo>
                  <a:pt x="4212770" y="1226165"/>
                </a:lnTo>
                <a:lnTo>
                  <a:pt x="4197217" y="1261239"/>
                </a:lnTo>
                <a:lnTo>
                  <a:pt x="4180421" y="1296112"/>
                </a:lnTo>
                <a:lnTo>
                  <a:pt x="4162401" y="1330765"/>
                </a:lnTo>
                <a:lnTo>
                  <a:pt x="4143174" y="1365179"/>
                </a:lnTo>
                <a:lnTo>
                  <a:pt x="4122759" y="1399334"/>
                </a:lnTo>
                <a:lnTo>
                  <a:pt x="4101173" y="1433212"/>
                </a:lnTo>
                <a:lnTo>
                  <a:pt x="4078433" y="1466795"/>
                </a:lnTo>
                <a:lnTo>
                  <a:pt x="4054557" y="1500062"/>
                </a:lnTo>
                <a:lnTo>
                  <a:pt x="4029564" y="1532995"/>
                </a:lnTo>
                <a:lnTo>
                  <a:pt x="4003470" y="1565574"/>
                </a:lnTo>
                <a:lnTo>
                  <a:pt x="3976293" y="1597782"/>
                </a:lnTo>
                <a:lnTo>
                  <a:pt x="3948052" y="1629598"/>
                </a:lnTo>
                <a:lnTo>
                  <a:pt x="3918764" y="1661004"/>
                </a:lnTo>
                <a:lnTo>
                  <a:pt x="3888446" y="1691981"/>
                </a:lnTo>
                <a:lnTo>
                  <a:pt x="3857116" y="1722510"/>
                </a:lnTo>
                <a:lnTo>
                  <a:pt x="3824792" y="1752571"/>
                </a:lnTo>
                <a:lnTo>
                  <a:pt x="3791492" y="1782146"/>
                </a:lnTo>
                <a:lnTo>
                  <a:pt x="3757233" y="1811216"/>
                </a:lnTo>
                <a:lnTo>
                  <a:pt x="3722033" y="1839762"/>
                </a:lnTo>
                <a:lnTo>
                  <a:pt x="3685910" y="1867764"/>
                </a:lnTo>
                <a:lnTo>
                  <a:pt x="3648881" y="1895204"/>
                </a:lnTo>
                <a:lnTo>
                  <a:pt x="3610964" y="1922063"/>
                </a:lnTo>
                <a:lnTo>
                  <a:pt x="3572177" y="1948322"/>
                </a:lnTo>
                <a:lnTo>
                  <a:pt x="3532538" y="1973961"/>
                </a:lnTo>
                <a:lnTo>
                  <a:pt x="3492064" y="1998962"/>
                </a:lnTo>
                <a:lnTo>
                  <a:pt x="3450773" y="2023305"/>
                </a:lnTo>
                <a:lnTo>
                  <a:pt x="3408683" y="2046973"/>
                </a:lnTo>
                <a:lnTo>
                  <a:pt x="3365811" y="2069945"/>
                </a:lnTo>
                <a:lnTo>
                  <a:pt x="3322175" y="2092203"/>
                </a:lnTo>
                <a:lnTo>
                  <a:pt x="3277793" y="2113727"/>
                </a:lnTo>
                <a:lnTo>
                  <a:pt x="3232682" y="2134499"/>
                </a:lnTo>
                <a:lnTo>
                  <a:pt x="3186860" y="2154500"/>
                </a:lnTo>
                <a:lnTo>
                  <a:pt x="3140345" y="2173710"/>
                </a:lnTo>
                <a:lnTo>
                  <a:pt x="3093155" y="2192111"/>
                </a:lnTo>
                <a:lnTo>
                  <a:pt x="3045307" y="2209683"/>
                </a:lnTo>
                <a:lnTo>
                  <a:pt x="2996819" y="2226408"/>
                </a:lnTo>
                <a:lnTo>
                  <a:pt x="2947709" y="2242267"/>
                </a:lnTo>
                <a:lnTo>
                  <a:pt x="2897994" y="2257241"/>
                </a:lnTo>
                <a:lnTo>
                  <a:pt x="2847693" y="2271310"/>
                </a:lnTo>
                <a:lnTo>
                  <a:pt x="2796822" y="2284455"/>
                </a:lnTo>
                <a:lnTo>
                  <a:pt x="2745399" y="2296658"/>
                </a:lnTo>
                <a:lnTo>
                  <a:pt x="2693443" y="2307900"/>
                </a:lnTo>
                <a:lnTo>
                  <a:pt x="2640971" y="2318161"/>
                </a:lnTo>
                <a:lnTo>
                  <a:pt x="2588000" y="2327423"/>
                </a:lnTo>
                <a:lnTo>
                  <a:pt x="2534548" y="2335667"/>
                </a:lnTo>
                <a:lnTo>
                  <a:pt x="2480634" y="2342873"/>
                </a:lnTo>
                <a:lnTo>
                  <a:pt x="2426274" y="2349022"/>
                </a:lnTo>
                <a:lnTo>
                  <a:pt x="2371487" y="2354096"/>
                </a:lnTo>
                <a:lnTo>
                  <a:pt x="2316290" y="2358076"/>
                </a:lnTo>
                <a:lnTo>
                  <a:pt x="2260700" y="2360942"/>
                </a:lnTo>
                <a:lnTo>
                  <a:pt x="2204737" y="2362675"/>
                </a:lnTo>
                <a:lnTo>
                  <a:pt x="2148416" y="2363257"/>
                </a:lnTo>
                <a:close/>
              </a:path>
              <a:path w="4941569" h="2363470">
                <a:moveTo>
                  <a:pt x="4694289" y="429683"/>
                </a:moveTo>
                <a:lnTo>
                  <a:pt x="247067" y="429683"/>
                </a:lnTo>
                <a:lnTo>
                  <a:pt x="197282" y="425324"/>
                </a:lnTo>
                <a:lnTo>
                  <a:pt x="150909" y="412821"/>
                </a:lnTo>
                <a:lnTo>
                  <a:pt x="108941" y="393032"/>
                </a:lnTo>
                <a:lnTo>
                  <a:pt x="72374" y="366815"/>
                </a:lnTo>
                <a:lnTo>
                  <a:pt x="42202" y="335029"/>
                </a:lnTo>
                <a:lnTo>
                  <a:pt x="19419" y="298532"/>
                </a:lnTo>
                <a:lnTo>
                  <a:pt x="5020" y="258183"/>
                </a:lnTo>
                <a:lnTo>
                  <a:pt x="0" y="214841"/>
                </a:lnTo>
                <a:lnTo>
                  <a:pt x="5020" y="171499"/>
                </a:lnTo>
                <a:lnTo>
                  <a:pt x="19419" y="131150"/>
                </a:lnTo>
                <a:lnTo>
                  <a:pt x="42202" y="94654"/>
                </a:lnTo>
                <a:lnTo>
                  <a:pt x="72374" y="62868"/>
                </a:lnTo>
                <a:lnTo>
                  <a:pt x="108941" y="36651"/>
                </a:lnTo>
                <a:lnTo>
                  <a:pt x="150909" y="16861"/>
                </a:lnTo>
                <a:lnTo>
                  <a:pt x="197282" y="4358"/>
                </a:lnTo>
                <a:lnTo>
                  <a:pt x="247067" y="0"/>
                </a:lnTo>
                <a:lnTo>
                  <a:pt x="4694289" y="0"/>
                </a:lnTo>
                <a:lnTo>
                  <a:pt x="4744136" y="4358"/>
                </a:lnTo>
                <a:lnTo>
                  <a:pt x="4790538" y="16861"/>
                </a:lnTo>
                <a:lnTo>
                  <a:pt x="4832510" y="36651"/>
                </a:lnTo>
                <a:lnTo>
                  <a:pt x="4869063" y="62868"/>
                </a:lnTo>
                <a:lnTo>
                  <a:pt x="4899211" y="94654"/>
                </a:lnTo>
                <a:lnTo>
                  <a:pt x="4921968" y="131150"/>
                </a:lnTo>
                <a:lnTo>
                  <a:pt x="4936345" y="171499"/>
                </a:lnTo>
                <a:lnTo>
                  <a:pt x="4941357" y="214841"/>
                </a:lnTo>
                <a:lnTo>
                  <a:pt x="4936345" y="258183"/>
                </a:lnTo>
                <a:lnTo>
                  <a:pt x="4921968" y="298532"/>
                </a:lnTo>
                <a:lnTo>
                  <a:pt x="4899211" y="335029"/>
                </a:lnTo>
                <a:lnTo>
                  <a:pt x="4869063" y="366815"/>
                </a:lnTo>
                <a:lnTo>
                  <a:pt x="4832510" y="393032"/>
                </a:lnTo>
                <a:lnTo>
                  <a:pt x="4790538" y="412821"/>
                </a:lnTo>
                <a:lnTo>
                  <a:pt x="4744136" y="425324"/>
                </a:lnTo>
                <a:lnTo>
                  <a:pt x="4694289" y="429683"/>
                </a:lnTo>
                <a:close/>
              </a:path>
            </a:pathLst>
          </a:custGeom>
          <a:solidFill>
            <a:srgbClr val="E1E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3562" y="1275674"/>
            <a:ext cx="3867150" cy="3867150"/>
          </a:xfrm>
          <a:custGeom>
            <a:avLst/>
            <a:gdLst/>
            <a:ahLst/>
            <a:cxnLst/>
            <a:rect l="l" t="t" r="r" b="b"/>
            <a:pathLst>
              <a:path w="3867150" h="3867150">
                <a:moveTo>
                  <a:pt x="3437466" y="3867149"/>
                </a:moveTo>
                <a:lnTo>
                  <a:pt x="3437466" y="0"/>
                </a:lnTo>
                <a:lnTo>
                  <a:pt x="3481378" y="2494"/>
                </a:lnTo>
                <a:lnTo>
                  <a:pt x="3524027" y="9817"/>
                </a:lnTo>
                <a:lnTo>
                  <a:pt x="3565195" y="21725"/>
                </a:lnTo>
                <a:lnTo>
                  <a:pt x="3604666" y="37976"/>
                </a:lnTo>
                <a:lnTo>
                  <a:pt x="3642224" y="58327"/>
                </a:lnTo>
                <a:lnTo>
                  <a:pt x="3677652" y="82535"/>
                </a:lnTo>
                <a:lnTo>
                  <a:pt x="3710733" y="110358"/>
                </a:lnTo>
                <a:lnTo>
                  <a:pt x="3741252" y="141553"/>
                </a:lnTo>
                <a:lnTo>
                  <a:pt x="3768991" y="175878"/>
                </a:lnTo>
                <a:lnTo>
                  <a:pt x="3793733" y="213089"/>
                </a:lnTo>
                <a:lnTo>
                  <a:pt x="3815264" y="252945"/>
                </a:lnTo>
                <a:lnTo>
                  <a:pt x="3833365" y="295202"/>
                </a:lnTo>
                <a:lnTo>
                  <a:pt x="3847821" y="339618"/>
                </a:lnTo>
                <a:lnTo>
                  <a:pt x="3858414" y="385950"/>
                </a:lnTo>
                <a:lnTo>
                  <a:pt x="3864929" y="433956"/>
                </a:lnTo>
                <a:lnTo>
                  <a:pt x="3867149" y="483393"/>
                </a:lnTo>
                <a:lnTo>
                  <a:pt x="3867149" y="3383755"/>
                </a:lnTo>
                <a:lnTo>
                  <a:pt x="3864929" y="3433192"/>
                </a:lnTo>
                <a:lnTo>
                  <a:pt x="3858414" y="3481198"/>
                </a:lnTo>
                <a:lnTo>
                  <a:pt x="3847821" y="3527530"/>
                </a:lnTo>
                <a:lnTo>
                  <a:pt x="3833365" y="3571946"/>
                </a:lnTo>
                <a:lnTo>
                  <a:pt x="3815264" y="3614204"/>
                </a:lnTo>
                <a:lnTo>
                  <a:pt x="3793733" y="3654059"/>
                </a:lnTo>
                <a:lnTo>
                  <a:pt x="3768991" y="3691271"/>
                </a:lnTo>
                <a:lnTo>
                  <a:pt x="3741252" y="3725595"/>
                </a:lnTo>
                <a:lnTo>
                  <a:pt x="3710733" y="3756790"/>
                </a:lnTo>
                <a:lnTo>
                  <a:pt x="3677652" y="3784613"/>
                </a:lnTo>
                <a:lnTo>
                  <a:pt x="3642224" y="3808821"/>
                </a:lnTo>
                <a:lnTo>
                  <a:pt x="3604666" y="3829172"/>
                </a:lnTo>
                <a:lnTo>
                  <a:pt x="3565195" y="3845423"/>
                </a:lnTo>
                <a:lnTo>
                  <a:pt x="3524027" y="3857331"/>
                </a:lnTo>
                <a:lnTo>
                  <a:pt x="3481378" y="3864654"/>
                </a:lnTo>
                <a:lnTo>
                  <a:pt x="3437466" y="3867149"/>
                </a:lnTo>
                <a:close/>
              </a:path>
              <a:path w="3867150" h="3867150">
                <a:moveTo>
                  <a:pt x="3437466" y="3867149"/>
                </a:moveTo>
                <a:lnTo>
                  <a:pt x="0" y="3867149"/>
                </a:lnTo>
                <a:lnTo>
                  <a:pt x="2522" y="3820351"/>
                </a:lnTo>
                <a:lnTo>
                  <a:pt x="9916" y="3775008"/>
                </a:lnTo>
                <a:lnTo>
                  <a:pt x="21917" y="3731383"/>
                </a:lnTo>
                <a:lnTo>
                  <a:pt x="38263" y="3689737"/>
                </a:lnTo>
                <a:lnTo>
                  <a:pt x="58691" y="3650334"/>
                </a:lnTo>
                <a:lnTo>
                  <a:pt x="82939" y="3613436"/>
                </a:lnTo>
                <a:lnTo>
                  <a:pt x="110743" y="3579307"/>
                </a:lnTo>
                <a:lnTo>
                  <a:pt x="141841" y="3548209"/>
                </a:lnTo>
                <a:lnTo>
                  <a:pt x="175970" y="3520405"/>
                </a:lnTo>
                <a:lnTo>
                  <a:pt x="212868" y="3496157"/>
                </a:lnTo>
                <a:lnTo>
                  <a:pt x="252271" y="3475729"/>
                </a:lnTo>
                <a:lnTo>
                  <a:pt x="293917" y="3459383"/>
                </a:lnTo>
                <a:lnTo>
                  <a:pt x="337542" y="3447382"/>
                </a:lnTo>
                <a:lnTo>
                  <a:pt x="382885" y="3439988"/>
                </a:lnTo>
                <a:lnTo>
                  <a:pt x="429683" y="3437466"/>
                </a:lnTo>
                <a:lnTo>
                  <a:pt x="3007782" y="3437466"/>
                </a:lnTo>
                <a:lnTo>
                  <a:pt x="3054580" y="3439988"/>
                </a:lnTo>
                <a:lnTo>
                  <a:pt x="3099923" y="3447382"/>
                </a:lnTo>
                <a:lnTo>
                  <a:pt x="3143549" y="3459383"/>
                </a:lnTo>
                <a:lnTo>
                  <a:pt x="3185194" y="3475729"/>
                </a:lnTo>
                <a:lnTo>
                  <a:pt x="3224597" y="3496157"/>
                </a:lnTo>
                <a:lnTo>
                  <a:pt x="3261495" y="3520405"/>
                </a:lnTo>
                <a:lnTo>
                  <a:pt x="3295624" y="3548209"/>
                </a:lnTo>
                <a:lnTo>
                  <a:pt x="3326722" y="3579307"/>
                </a:lnTo>
                <a:lnTo>
                  <a:pt x="3354526" y="3613436"/>
                </a:lnTo>
                <a:lnTo>
                  <a:pt x="3378774" y="3650334"/>
                </a:lnTo>
                <a:lnTo>
                  <a:pt x="3399202" y="3689737"/>
                </a:lnTo>
                <a:lnTo>
                  <a:pt x="3415548" y="3731383"/>
                </a:lnTo>
                <a:lnTo>
                  <a:pt x="3427549" y="3775008"/>
                </a:lnTo>
                <a:lnTo>
                  <a:pt x="3434943" y="3820351"/>
                </a:lnTo>
                <a:lnTo>
                  <a:pt x="3437466" y="3867149"/>
                </a:lnTo>
                <a:close/>
              </a:path>
            </a:pathLst>
          </a:custGeom>
          <a:solidFill>
            <a:srgbClr val="99A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80712" y="1705357"/>
            <a:ext cx="2578100" cy="3867150"/>
          </a:xfrm>
          <a:custGeom>
            <a:avLst/>
            <a:gdLst/>
            <a:ahLst/>
            <a:cxnLst/>
            <a:rect l="l" t="t" r="r" b="b"/>
            <a:pathLst>
              <a:path w="2578100" h="3867150">
                <a:moveTo>
                  <a:pt x="2148416" y="3867149"/>
                </a:moveTo>
                <a:lnTo>
                  <a:pt x="429683" y="3867149"/>
                </a:lnTo>
                <a:lnTo>
                  <a:pt x="382885" y="3864626"/>
                </a:lnTo>
                <a:lnTo>
                  <a:pt x="337542" y="3857233"/>
                </a:lnTo>
                <a:lnTo>
                  <a:pt x="293917" y="3845232"/>
                </a:lnTo>
                <a:lnTo>
                  <a:pt x="252271" y="3828886"/>
                </a:lnTo>
                <a:lnTo>
                  <a:pt x="212868" y="3808457"/>
                </a:lnTo>
                <a:lnTo>
                  <a:pt x="175970" y="3784210"/>
                </a:lnTo>
                <a:lnTo>
                  <a:pt x="141841" y="3756405"/>
                </a:lnTo>
                <a:lnTo>
                  <a:pt x="110743" y="3725307"/>
                </a:lnTo>
                <a:lnTo>
                  <a:pt x="82939" y="3691178"/>
                </a:lnTo>
                <a:lnTo>
                  <a:pt x="58691" y="3654281"/>
                </a:lnTo>
                <a:lnTo>
                  <a:pt x="38263" y="3614878"/>
                </a:lnTo>
                <a:lnTo>
                  <a:pt x="21917" y="3573232"/>
                </a:lnTo>
                <a:lnTo>
                  <a:pt x="9916" y="3529606"/>
                </a:lnTo>
                <a:lnTo>
                  <a:pt x="2522" y="3484263"/>
                </a:lnTo>
                <a:lnTo>
                  <a:pt x="0" y="3437466"/>
                </a:lnTo>
                <a:lnTo>
                  <a:pt x="0" y="429683"/>
                </a:lnTo>
                <a:lnTo>
                  <a:pt x="2522" y="382885"/>
                </a:lnTo>
                <a:lnTo>
                  <a:pt x="9916" y="337542"/>
                </a:lnTo>
                <a:lnTo>
                  <a:pt x="21917" y="293917"/>
                </a:lnTo>
                <a:lnTo>
                  <a:pt x="38263" y="252271"/>
                </a:lnTo>
                <a:lnTo>
                  <a:pt x="58691" y="212868"/>
                </a:lnTo>
                <a:lnTo>
                  <a:pt x="82939" y="175970"/>
                </a:lnTo>
                <a:lnTo>
                  <a:pt x="110743" y="141841"/>
                </a:lnTo>
                <a:lnTo>
                  <a:pt x="141841" y="110743"/>
                </a:lnTo>
                <a:lnTo>
                  <a:pt x="175970" y="82939"/>
                </a:lnTo>
                <a:lnTo>
                  <a:pt x="212868" y="58691"/>
                </a:lnTo>
                <a:lnTo>
                  <a:pt x="252271" y="38263"/>
                </a:lnTo>
                <a:lnTo>
                  <a:pt x="293917" y="21917"/>
                </a:lnTo>
                <a:lnTo>
                  <a:pt x="337542" y="9916"/>
                </a:lnTo>
                <a:lnTo>
                  <a:pt x="382885" y="2522"/>
                </a:lnTo>
                <a:lnTo>
                  <a:pt x="429683" y="0"/>
                </a:lnTo>
                <a:lnTo>
                  <a:pt x="2148416" y="0"/>
                </a:lnTo>
                <a:lnTo>
                  <a:pt x="2195213" y="2522"/>
                </a:lnTo>
                <a:lnTo>
                  <a:pt x="2240556" y="9916"/>
                </a:lnTo>
                <a:lnTo>
                  <a:pt x="2284182" y="21917"/>
                </a:lnTo>
                <a:lnTo>
                  <a:pt x="2325828" y="38263"/>
                </a:lnTo>
                <a:lnTo>
                  <a:pt x="2365231" y="58691"/>
                </a:lnTo>
                <a:lnTo>
                  <a:pt x="2402128" y="82939"/>
                </a:lnTo>
                <a:lnTo>
                  <a:pt x="2436258" y="110743"/>
                </a:lnTo>
                <a:lnTo>
                  <a:pt x="2467356" y="141841"/>
                </a:lnTo>
                <a:lnTo>
                  <a:pt x="2495160" y="175970"/>
                </a:lnTo>
                <a:lnTo>
                  <a:pt x="2519408" y="212868"/>
                </a:lnTo>
                <a:lnTo>
                  <a:pt x="2539836" y="252271"/>
                </a:lnTo>
                <a:lnTo>
                  <a:pt x="2556182" y="293917"/>
                </a:lnTo>
                <a:lnTo>
                  <a:pt x="2568183" y="337542"/>
                </a:lnTo>
                <a:lnTo>
                  <a:pt x="2575576" y="382885"/>
                </a:lnTo>
                <a:lnTo>
                  <a:pt x="2578099" y="429683"/>
                </a:lnTo>
                <a:lnTo>
                  <a:pt x="2578099" y="3437466"/>
                </a:lnTo>
                <a:lnTo>
                  <a:pt x="2575576" y="3484263"/>
                </a:lnTo>
                <a:lnTo>
                  <a:pt x="2568183" y="3529606"/>
                </a:lnTo>
                <a:lnTo>
                  <a:pt x="2556182" y="3573232"/>
                </a:lnTo>
                <a:lnTo>
                  <a:pt x="2539836" y="3614878"/>
                </a:lnTo>
                <a:lnTo>
                  <a:pt x="2519408" y="3654281"/>
                </a:lnTo>
                <a:lnTo>
                  <a:pt x="2495160" y="3691178"/>
                </a:lnTo>
                <a:lnTo>
                  <a:pt x="2467356" y="3725307"/>
                </a:lnTo>
                <a:lnTo>
                  <a:pt x="2436258" y="3756405"/>
                </a:lnTo>
                <a:lnTo>
                  <a:pt x="2402128" y="3784210"/>
                </a:lnTo>
                <a:lnTo>
                  <a:pt x="2365231" y="3808457"/>
                </a:lnTo>
                <a:lnTo>
                  <a:pt x="2325828" y="3828886"/>
                </a:lnTo>
                <a:lnTo>
                  <a:pt x="2284182" y="3845232"/>
                </a:lnTo>
                <a:lnTo>
                  <a:pt x="2240556" y="3857233"/>
                </a:lnTo>
                <a:lnTo>
                  <a:pt x="2195213" y="3864626"/>
                </a:lnTo>
                <a:lnTo>
                  <a:pt x="2148416" y="3867149"/>
                </a:lnTo>
                <a:close/>
              </a:path>
            </a:pathLst>
          </a:custGeom>
          <a:solidFill>
            <a:srgbClr val="E1E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21345" y="4283457"/>
            <a:ext cx="859790" cy="858519"/>
          </a:xfrm>
          <a:custGeom>
            <a:avLst/>
            <a:gdLst/>
            <a:ahLst/>
            <a:cxnLst/>
            <a:rect l="l" t="t" r="r" b="b"/>
            <a:pathLst>
              <a:path w="859790" h="858520">
                <a:moveTo>
                  <a:pt x="471799" y="857249"/>
                </a:moveTo>
                <a:lnTo>
                  <a:pt x="387566" y="857249"/>
                </a:lnTo>
                <a:lnTo>
                  <a:pt x="366635" y="854709"/>
                </a:lnTo>
                <a:lnTo>
                  <a:pt x="356226" y="852169"/>
                </a:lnTo>
                <a:lnTo>
                  <a:pt x="345855" y="850899"/>
                </a:lnTo>
                <a:lnTo>
                  <a:pt x="304952" y="840739"/>
                </a:lnTo>
                <a:lnTo>
                  <a:pt x="245969" y="817879"/>
                </a:lnTo>
                <a:lnTo>
                  <a:pt x="199805" y="792479"/>
                </a:lnTo>
                <a:lnTo>
                  <a:pt x="182264" y="779779"/>
                </a:lnTo>
                <a:lnTo>
                  <a:pt x="173720" y="774699"/>
                </a:lnTo>
                <a:lnTo>
                  <a:pt x="165330" y="768349"/>
                </a:lnTo>
                <a:lnTo>
                  <a:pt x="157094" y="760729"/>
                </a:lnTo>
                <a:lnTo>
                  <a:pt x="149023" y="754379"/>
                </a:lnTo>
                <a:lnTo>
                  <a:pt x="118483" y="725169"/>
                </a:lnTo>
                <a:lnTo>
                  <a:pt x="97533" y="701039"/>
                </a:lnTo>
                <a:lnTo>
                  <a:pt x="90941" y="693419"/>
                </a:lnTo>
                <a:lnTo>
                  <a:pt x="84557" y="684529"/>
                </a:lnTo>
                <a:lnTo>
                  <a:pt x="78381" y="676909"/>
                </a:lnTo>
                <a:lnTo>
                  <a:pt x="72413" y="668019"/>
                </a:lnTo>
                <a:lnTo>
                  <a:pt x="66661" y="659129"/>
                </a:lnTo>
                <a:lnTo>
                  <a:pt x="61130" y="650239"/>
                </a:lnTo>
                <a:lnTo>
                  <a:pt x="55822" y="641349"/>
                </a:lnTo>
                <a:lnTo>
                  <a:pt x="50735" y="631189"/>
                </a:lnTo>
                <a:lnTo>
                  <a:pt x="45877" y="622299"/>
                </a:lnTo>
                <a:lnTo>
                  <a:pt x="41253" y="612139"/>
                </a:lnTo>
                <a:lnTo>
                  <a:pt x="36863" y="603249"/>
                </a:lnTo>
                <a:lnTo>
                  <a:pt x="32706" y="593089"/>
                </a:lnTo>
                <a:lnTo>
                  <a:pt x="18501" y="553719"/>
                </a:lnTo>
                <a:lnTo>
                  <a:pt x="8255" y="513079"/>
                </a:lnTo>
                <a:lnTo>
                  <a:pt x="2068" y="471169"/>
                </a:lnTo>
                <a:lnTo>
                  <a:pt x="0" y="429259"/>
                </a:lnTo>
                <a:lnTo>
                  <a:pt x="129" y="419099"/>
                </a:lnTo>
                <a:lnTo>
                  <a:pt x="3231" y="375919"/>
                </a:lnTo>
                <a:lnTo>
                  <a:pt x="10440" y="335279"/>
                </a:lnTo>
                <a:lnTo>
                  <a:pt x="21687" y="294639"/>
                </a:lnTo>
                <a:lnTo>
                  <a:pt x="36863" y="255269"/>
                </a:lnTo>
                <a:lnTo>
                  <a:pt x="41253" y="245109"/>
                </a:lnTo>
                <a:lnTo>
                  <a:pt x="45877" y="236219"/>
                </a:lnTo>
                <a:lnTo>
                  <a:pt x="50735" y="226059"/>
                </a:lnTo>
                <a:lnTo>
                  <a:pt x="55822" y="217169"/>
                </a:lnTo>
                <a:lnTo>
                  <a:pt x="78381" y="181609"/>
                </a:lnTo>
                <a:lnTo>
                  <a:pt x="90941" y="165099"/>
                </a:lnTo>
                <a:lnTo>
                  <a:pt x="97533" y="156209"/>
                </a:lnTo>
                <a:lnTo>
                  <a:pt x="125851" y="125729"/>
                </a:lnTo>
                <a:lnTo>
                  <a:pt x="149023" y="104139"/>
                </a:lnTo>
                <a:lnTo>
                  <a:pt x="157094" y="96519"/>
                </a:lnTo>
                <a:lnTo>
                  <a:pt x="165330" y="90169"/>
                </a:lnTo>
                <a:lnTo>
                  <a:pt x="173720" y="83819"/>
                </a:lnTo>
                <a:lnTo>
                  <a:pt x="182264" y="77469"/>
                </a:lnTo>
                <a:lnTo>
                  <a:pt x="190963" y="72389"/>
                </a:lnTo>
                <a:lnTo>
                  <a:pt x="199805" y="66039"/>
                </a:lnTo>
                <a:lnTo>
                  <a:pt x="208781" y="60959"/>
                </a:lnTo>
                <a:lnTo>
                  <a:pt x="217889" y="54609"/>
                </a:lnTo>
                <a:lnTo>
                  <a:pt x="227131" y="49529"/>
                </a:lnTo>
                <a:lnTo>
                  <a:pt x="236495" y="45719"/>
                </a:lnTo>
                <a:lnTo>
                  <a:pt x="245969" y="40639"/>
                </a:lnTo>
                <a:lnTo>
                  <a:pt x="255554" y="36829"/>
                </a:lnTo>
                <a:lnTo>
                  <a:pt x="265250" y="31749"/>
                </a:lnTo>
                <a:lnTo>
                  <a:pt x="284927" y="24129"/>
                </a:lnTo>
                <a:lnTo>
                  <a:pt x="294896" y="21589"/>
                </a:lnTo>
                <a:lnTo>
                  <a:pt x="304952" y="17779"/>
                </a:lnTo>
                <a:lnTo>
                  <a:pt x="356226" y="5079"/>
                </a:lnTo>
                <a:lnTo>
                  <a:pt x="398076" y="0"/>
                </a:lnTo>
                <a:lnTo>
                  <a:pt x="461289" y="0"/>
                </a:lnTo>
                <a:lnTo>
                  <a:pt x="503139" y="5079"/>
                </a:lnTo>
                <a:lnTo>
                  <a:pt x="554413" y="17779"/>
                </a:lnTo>
                <a:lnTo>
                  <a:pt x="564469" y="21589"/>
                </a:lnTo>
                <a:lnTo>
                  <a:pt x="574439" y="24129"/>
                </a:lnTo>
                <a:lnTo>
                  <a:pt x="594115" y="31749"/>
                </a:lnTo>
                <a:lnTo>
                  <a:pt x="603811" y="36829"/>
                </a:lnTo>
                <a:lnTo>
                  <a:pt x="613396" y="40639"/>
                </a:lnTo>
                <a:lnTo>
                  <a:pt x="622870" y="45719"/>
                </a:lnTo>
                <a:lnTo>
                  <a:pt x="632234" y="49529"/>
                </a:lnTo>
                <a:lnTo>
                  <a:pt x="641476" y="54609"/>
                </a:lnTo>
                <a:lnTo>
                  <a:pt x="650584" y="60959"/>
                </a:lnTo>
                <a:lnTo>
                  <a:pt x="659560" y="66039"/>
                </a:lnTo>
                <a:lnTo>
                  <a:pt x="668402" y="72389"/>
                </a:lnTo>
                <a:lnTo>
                  <a:pt x="702271" y="96519"/>
                </a:lnTo>
                <a:lnTo>
                  <a:pt x="710343" y="104139"/>
                </a:lnTo>
                <a:lnTo>
                  <a:pt x="718241" y="110489"/>
                </a:lnTo>
                <a:lnTo>
                  <a:pt x="748057" y="140969"/>
                </a:lnTo>
                <a:lnTo>
                  <a:pt x="768424" y="165099"/>
                </a:lnTo>
                <a:lnTo>
                  <a:pt x="774808" y="172719"/>
                </a:lnTo>
                <a:lnTo>
                  <a:pt x="798235" y="208279"/>
                </a:lnTo>
                <a:lnTo>
                  <a:pt x="813488" y="236219"/>
                </a:lnTo>
                <a:lnTo>
                  <a:pt x="818112" y="245109"/>
                </a:lnTo>
                <a:lnTo>
                  <a:pt x="822502" y="255269"/>
                </a:lnTo>
                <a:lnTo>
                  <a:pt x="826658" y="264159"/>
                </a:lnTo>
                <a:lnTo>
                  <a:pt x="830575" y="274319"/>
                </a:lnTo>
                <a:lnTo>
                  <a:pt x="843802" y="314959"/>
                </a:lnTo>
                <a:lnTo>
                  <a:pt x="853040" y="355599"/>
                </a:lnTo>
                <a:lnTo>
                  <a:pt x="858202" y="397509"/>
                </a:lnTo>
                <a:lnTo>
                  <a:pt x="859366" y="429259"/>
                </a:lnTo>
                <a:lnTo>
                  <a:pt x="859237" y="439419"/>
                </a:lnTo>
                <a:lnTo>
                  <a:pt x="856134" y="481329"/>
                </a:lnTo>
                <a:lnTo>
                  <a:pt x="848925" y="523239"/>
                </a:lnTo>
                <a:lnTo>
                  <a:pt x="837678" y="563879"/>
                </a:lnTo>
                <a:lnTo>
                  <a:pt x="826658" y="593089"/>
                </a:lnTo>
                <a:lnTo>
                  <a:pt x="822502" y="603249"/>
                </a:lnTo>
                <a:lnTo>
                  <a:pt x="818112" y="612139"/>
                </a:lnTo>
                <a:lnTo>
                  <a:pt x="813488" y="622299"/>
                </a:lnTo>
                <a:lnTo>
                  <a:pt x="808630" y="631189"/>
                </a:lnTo>
                <a:lnTo>
                  <a:pt x="786951" y="668019"/>
                </a:lnTo>
                <a:lnTo>
                  <a:pt x="774808" y="684529"/>
                </a:lnTo>
                <a:lnTo>
                  <a:pt x="768424" y="693419"/>
                </a:lnTo>
                <a:lnTo>
                  <a:pt x="761832" y="701039"/>
                </a:lnTo>
                <a:lnTo>
                  <a:pt x="755041" y="709929"/>
                </a:lnTo>
                <a:lnTo>
                  <a:pt x="748057" y="717549"/>
                </a:lnTo>
                <a:lnTo>
                  <a:pt x="718241" y="748029"/>
                </a:lnTo>
                <a:lnTo>
                  <a:pt x="702271" y="760729"/>
                </a:lnTo>
                <a:lnTo>
                  <a:pt x="694035" y="768349"/>
                </a:lnTo>
                <a:lnTo>
                  <a:pt x="685645" y="774699"/>
                </a:lnTo>
                <a:lnTo>
                  <a:pt x="677100" y="779779"/>
                </a:lnTo>
                <a:lnTo>
                  <a:pt x="668402" y="786129"/>
                </a:lnTo>
                <a:lnTo>
                  <a:pt x="613396" y="817879"/>
                </a:lnTo>
                <a:lnTo>
                  <a:pt x="564469" y="836929"/>
                </a:lnTo>
                <a:lnTo>
                  <a:pt x="513510" y="850899"/>
                </a:lnTo>
                <a:lnTo>
                  <a:pt x="503139" y="852169"/>
                </a:lnTo>
                <a:lnTo>
                  <a:pt x="492730" y="854709"/>
                </a:lnTo>
                <a:lnTo>
                  <a:pt x="471799" y="857249"/>
                </a:lnTo>
                <a:close/>
              </a:path>
              <a:path w="859790" h="858520">
                <a:moveTo>
                  <a:pt x="450767" y="858519"/>
                </a:moveTo>
                <a:lnTo>
                  <a:pt x="408599" y="858519"/>
                </a:lnTo>
                <a:lnTo>
                  <a:pt x="398076" y="857249"/>
                </a:lnTo>
                <a:lnTo>
                  <a:pt x="461289" y="857249"/>
                </a:lnTo>
                <a:lnTo>
                  <a:pt x="450767" y="858519"/>
                </a:lnTo>
                <a:close/>
              </a:path>
            </a:pathLst>
          </a:custGeom>
          <a:solidFill>
            <a:srgbClr val="CCD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80712" y="2135040"/>
            <a:ext cx="2578100" cy="429895"/>
          </a:xfrm>
          <a:custGeom>
            <a:avLst/>
            <a:gdLst/>
            <a:ahLst/>
            <a:cxnLst/>
            <a:rect l="l" t="t" r="r" b="b"/>
            <a:pathLst>
              <a:path w="2578100" h="429894">
                <a:moveTo>
                  <a:pt x="0" y="0"/>
                </a:moveTo>
                <a:lnTo>
                  <a:pt x="2578099" y="0"/>
                </a:lnTo>
                <a:lnTo>
                  <a:pt x="2578099" y="429683"/>
                </a:lnTo>
                <a:lnTo>
                  <a:pt x="0" y="429683"/>
                </a:lnTo>
                <a:lnTo>
                  <a:pt x="0" y="0"/>
                </a:lnTo>
                <a:close/>
              </a:path>
            </a:pathLst>
          </a:custGeom>
          <a:solidFill>
            <a:srgbClr val="CCD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83879" y="5572506"/>
            <a:ext cx="4941570" cy="429895"/>
          </a:xfrm>
          <a:custGeom>
            <a:avLst/>
            <a:gdLst/>
            <a:ahLst/>
            <a:cxnLst/>
            <a:rect l="l" t="t" r="r" b="b"/>
            <a:pathLst>
              <a:path w="4941569" h="429895">
                <a:moveTo>
                  <a:pt x="4726515" y="429683"/>
                </a:moveTo>
                <a:lnTo>
                  <a:pt x="214841" y="429683"/>
                </a:lnTo>
                <a:lnTo>
                  <a:pt x="165599" y="424017"/>
                </a:lnTo>
                <a:lnTo>
                  <a:pt x="120386" y="407873"/>
                </a:lnTo>
                <a:lnTo>
                  <a:pt x="80494" y="382533"/>
                </a:lnTo>
                <a:lnTo>
                  <a:pt x="47217" y="349278"/>
                </a:lnTo>
                <a:lnTo>
                  <a:pt x="21847" y="309390"/>
                </a:lnTo>
                <a:lnTo>
                  <a:pt x="5677" y="264151"/>
                </a:lnTo>
                <a:lnTo>
                  <a:pt x="0" y="214841"/>
                </a:lnTo>
                <a:lnTo>
                  <a:pt x="5677" y="165532"/>
                </a:lnTo>
                <a:lnTo>
                  <a:pt x="21847" y="120292"/>
                </a:lnTo>
                <a:lnTo>
                  <a:pt x="47217" y="80404"/>
                </a:lnTo>
                <a:lnTo>
                  <a:pt x="80494" y="47149"/>
                </a:lnTo>
                <a:lnTo>
                  <a:pt x="120386" y="21809"/>
                </a:lnTo>
                <a:lnTo>
                  <a:pt x="165599" y="5666"/>
                </a:lnTo>
                <a:lnTo>
                  <a:pt x="214841" y="0"/>
                </a:lnTo>
                <a:lnTo>
                  <a:pt x="4726515" y="0"/>
                </a:lnTo>
                <a:lnTo>
                  <a:pt x="4775825" y="5666"/>
                </a:lnTo>
                <a:lnTo>
                  <a:pt x="4821064" y="21809"/>
                </a:lnTo>
                <a:lnTo>
                  <a:pt x="4860952" y="47149"/>
                </a:lnTo>
                <a:lnTo>
                  <a:pt x="4894207" y="80404"/>
                </a:lnTo>
                <a:lnTo>
                  <a:pt x="4919547" y="120292"/>
                </a:lnTo>
                <a:lnTo>
                  <a:pt x="4935691" y="165532"/>
                </a:lnTo>
                <a:lnTo>
                  <a:pt x="4941357" y="214841"/>
                </a:lnTo>
                <a:lnTo>
                  <a:pt x="4935691" y="264151"/>
                </a:lnTo>
                <a:lnTo>
                  <a:pt x="4919547" y="309390"/>
                </a:lnTo>
                <a:lnTo>
                  <a:pt x="4894207" y="349278"/>
                </a:lnTo>
                <a:lnTo>
                  <a:pt x="4860952" y="382533"/>
                </a:lnTo>
                <a:lnTo>
                  <a:pt x="4821064" y="407873"/>
                </a:lnTo>
                <a:lnTo>
                  <a:pt x="4775825" y="424017"/>
                </a:lnTo>
                <a:lnTo>
                  <a:pt x="4726515" y="429683"/>
                </a:lnTo>
                <a:close/>
              </a:path>
            </a:pathLst>
          </a:custGeom>
          <a:solidFill>
            <a:srgbClr val="AAB8C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6232" y="3124559"/>
            <a:ext cx="6480767" cy="4526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88581" y="3096858"/>
            <a:ext cx="6536690" cy="4572000"/>
          </a:xfrm>
          <a:custGeom>
            <a:avLst/>
            <a:gdLst/>
            <a:ahLst/>
            <a:cxnLst/>
            <a:rect l="l" t="t" r="r" b="b"/>
            <a:pathLst>
              <a:path w="6536690" h="4572000">
                <a:moveTo>
                  <a:pt x="1697784" y="1155699"/>
                </a:moveTo>
                <a:lnTo>
                  <a:pt x="1642518" y="1155699"/>
                </a:lnTo>
                <a:lnTo>
                  <a:pt x="1675698" y="25399"/>
                </a:lnTo>
                <a:lnTo>
                  <a:pt x="1677359" y="12699"/>
                </a:lnTo>
                <a:lnTo>
                  <a:pt x="1681625" y="0"/>
                </a:lnTo>
                <a:lnTo>
                  <a:pt x="1721043" y="0"/>
                </a:lnTo>
                <a:lnTo>
                  <a:pt x="1726849" y="12699"/>
                </a:lnTo>
                <a:lnTo>
                  <a:pt x="1788926" y="114299"/>
                </a:lnTo>
                <a:lnTo>
                  <a:pt x="1728234" y="114299"/>
                </a:lnTo>
                <a:lnTo>
                  <a:pt x="1697784" y="1155699"/>
                </a:lnTo>
                <a:close/>
              </a:path>
              <a:path w="6536690" h="4572000">
                <a:moveTo>
                  <a:pt x="3652697" y="800099"/>
                </a:moveTo>
                <a:lnTo>
                  <a:pt x="3592361" y="800099"/>
                </a:lnTo>
                <a:lnTo>
                  <a:pt x="4094891" y="12699"/>
                </a:lnTo>
                <a:lnTo>
                  <a:pt x="4100501" y="0"/>
                </a:lnTo>
                <a:lnTo>
                  <a:pt x="4138595" y="0"/>
                </a:lnTo>
                <a:lnTo>
                  <a:pt x="4143232" y="12699"/>
                </a:lnTo>
                <a:lnTo>
                  <a:pt x="4145628" y="12699"/>
                </a:lnTo>
                <a:lnTo>
                  <a:pt x="4156862" y="101599"/>
                </a:lnTo>
                <a:lnTo>
                  <a:pt x="4100423" y="101599"/>
                </a:lnTo>
                <a:lnTo>
                  <a:pt x="3652697" y="800099"/>
                </a:lnTo>
                <a:close/>
              </a:path>
              <a:path w="6536690" h="4572000">
                <a:moveTo>
                  <a:pt x="4323046" y="888999"/>
                </a:moveTo>
                <a:lnTo>
                  <a:pt x="4256364" y="888999"/>
                </a:lnTo>
                <a:lnTo>
                  <a:pt x="4877096" y="0"/>
                </a:lnTo>
                <a:lnTo>
                  <a:pt x="4922510" y="0"/>
                </a:lnTo>
                <a:lnTo>
                  <a:pt x="4926230" y="12699"/>
                </a:lnTo>
                <a:lnTo>
                  <a:pt x="4927279" y="25399"/>
                </a:lnTo>
                <a:lnTo>
                  <a:pt x="4923354" y="114299"/>
                </a:lnTo>
                <a:lnTo>
                  <a:pt x="4867973" y="114299"/>
                </a:lnTo>
                <a:lnTo>
                  <a:pt x="4323046" y="888999"/>
                </a:lnTo>
                <a:close/>
              </a:path>
              <a:path w="6536690" h="4572000">
                <a:moveTo>
                  <a:pt x="4254768" y="990599"/>
                </a:moveTo>
                <a:lnTo>
                  <a:pt x="4223494" y="990599"/>
                </a:lnTo>
                <a:lnTo>
                  <a:pt x="4217208" y="977899"/>
                </a:lnTo>
                <a:lnTo>
                  <a:pt x="4212736" y="977899"/>
                </a:lnTo>
                <a:lnTo>
                  <a:pt x="4210468" y="965199"/>
                </a:lnTo>
                <a:lnTo>
                  <a:pt x="4100423" y="101599"/>
                </a:lnTo>
                <a:lnTo>
                  <a:pt x="4156862" y="101599"/>
                </a:lnTo>
                <a:lnTo>
                  <a:pt x="4256364" y="888999"/>
                </a:lnTo>
                <a:lnTo>
                  <a:pt x="4323046" y="888999"/>
                </a:lnTo>
                <a:lnTo>
                  <a:pt x="4260514" y="977899"/>
                </a:lnTo>
                <a:lnTo>
                  <a:pt x="4254768" y="990599"/>
                </a:lnTo>
                <a:close/>
              </a:path>
              <a:path w="6536690" h="4572000">
                <a:moveTo>
                  <a:pt x="2296431" y="990599"/>
                </a:moveTo>
                <a:lnTo>
                  <a:pt x="2260065" y="990599"/>
                </a:lnTo>
                <a:lnTo>
                  <a:pt x="2254957" y="977899"/>
                </a:lnTo>
                <a:lnTo>
                  <a:pt x="1728234" y="114299"/>
                </a:lnTo>
                <a:lnTo>
                  <a:pt x="1788926" y="114299"/>
                </a:lnTo>
                <a:lnTo>
                  <a:pt x="2270024" y="901699"/>
                </a:lnTo>
                <a:lnTo>
                  <a:pt x="2327866" y="901699"/>
                </a:lnTo>
                <a:lnTo>
                  <a:pt x="2305002" y="977899"/>
                </a:lnTo>
                <a:lnTo>
                  <a:pt x="2301611" y="977899"/>
                </a:lnTo>
                <a:lnTo>
                  <a:pt x="2296431" y="990599"/>
                </a:lnTo>
                <a:close/>
              </a:path>
              <a:path w="6536690" h="4572000">
                <a:moveTo>
                  <a:pt x="4863411" y="1231899"/>
                </a:moveTo>
                <a:lnTo>
                  <a:pt x="4834379" y="1231899"/>
                </a:lnTo>
                <a:lnTo>
                  <a:pt x="4828248" y="1219199"/>
                </a:lnTo>
                <a:lnTo>
                  <a:pt x="4823699" y="1219199"/>
                </a:lnTo>
                <a:lnTo>
                  <a:pt x="4820965" y="1206499"/>
                </a:lnTo>
                <a:lnTo>
                  <a:pt x="4820278" y="1206499"/>
                </a:lnTo>
                <a:lnTo>
                  <a:pt x="4867973" y="114299"/>
                </a:lnTo>
                <a:lnTo>
                  <a:pt x="4923354" y="114299"/>
                </a:lnTo>
                <a:lnTo>
                  <a:pt x="4877925" y="1142999"/>
                </a:lnTo>
                <a:lnTo>
                  <a:pt x="4993152" y="1142999"/>
                </a:lnTo>
                <a:lnTo>
                  <a:pt x="4863411" y="1231899"/>
                </a:lnTo>
                <a:close/>
              </a:path>
              <a:path w="6536690" h="4572000">
                <a:moveTo>
                  <a:pt x="3082294" y="990599"/>
                </a:moveTo>
                <a:lnTo>
                  <a:pt x="3022782" y="990599"/>
                </a:lnTo>
                <a:lnTo>
                  <a:pt x="3231397" y="139699"/>
                </a:lnTo>
                <a:lnTo>
                  <a:pt x="3234689" y="139699"/>
                </a:lnTo>
                <a:lnTo>
                  <a:pt x="3240107" y="126999"/>
                </a:lnTo>
                <a:lnTo>
                  <a:pt x="3278451" y="126999"/>
                </a:lnTo>
                <a:lnTo>
                  <a:pt x="3283240" y="139699"/>
                </a:lnTo>
                <a:lnTo>
                  <a:pt x="3324853" y="228599"/>
                </a:lnTo>
                <a:lnTo>
                  <a:pt x="3266514" y="228599"/>
                </a:lnTo>
                <a:lnTo>
                  <a:pt x="3082294" y="990599"/>
                </a:lnTo>
                <a:close/>
              </a:path>
              <a:path w="6536690" h="4572000">
                <a:moveTo>
                  <a:pt x="2327866" y="901699"/>
                </a:moveTo>
                <a:lnTo>
                  <a:pt x="2270024" y="901699"/>
                </a:lnTo>
                <a:lnTo>
                  <a:pt x="2479330" y="203199"/>
                </a:lnTo>
                <a:lnTo>
                  <a:pt x="2482741" y="203199"/>
                </a:lnTo>
                <a:lnTo>
                  <a:pt x="2487954" y="190499"/>
                </a:lnTo>
                <a:lnTo>
                  <a:pt x="2524248" y="190499"/>
                </a:lnTo>
                <a:lnTo>
                  <a:pt x="2529376" y="203199"/>
                </a:lnTo>
                <a:lnTo>
                  <a:pt x="2577125" y="279399"/>
                </a:lnTo>
                <a:lnTo>
                  <a:pt x="2514586" y="279399"/>
                </a:lnTo>
                <a:lnTo>
                  <a:pt x="2327866" y="901699"/>
                </a:lnTo>
                <a:close/>
              </a:path>
              <a:path w="6536690" h="4572000">
                <a:moveTo>
                  <a:pt x="3607210" y="876299"/>
                </a:moveTo>
                <a:lnTo>
                  <a:pt x="3573182" y="876299"/>
                </a:lnTo>
                <a:lnTo>
                  <a:pt x="3567764" y="863599"/>
                </a:lnTo>
                <a:lnTo>
                  <a:pt x="3563747" y="863599"/>
                </a:lnTo>
                <a:lnTo>
                  <a:pt x="3266514" y="228599"/>
                </a:lnTo>
                <a:lnTo>
                  <a:pt x="3324853" y="228599"/>
                </a:lnTo>
                <a:lnTo>
                  <a:pt x="3592361" y="800099"/>
                </a:lnTo>
                <a:lnTo>
                  <a:pt x="3652697" y="800099"/>
                </a:lnTo>
                <a:lnTo>
                  <a:pt x="3611995" y="863599"/>
                </a:lnTo>
                <a:lnTo>
                  <a:pt x="3607210" y="876299"/>
                </a:lnTo>
                <a:close/>
              </a:path>
              <a:path w="6536690" h="4572000">
                <a:moveTo>
                  <a:pt x="3052697" y="1092199"/>
                </a:moveTo>
                <a:lnTo>
                  <a:pt x="3015716" y="1092199"/>
                </a:lnTo>
                <a:lnTo>
                  <a:pt x="3010480" y="1079499"/>
                </a:lnTo>
                <a:lnTo>
                  <a:pt x="2514586" y="279399"/>
                </a:lnTo>
                <a:lnTo>
                  <a:pt x="2577125" y="279399"/>
                </a:lnTo>
                <a:lnTo>
                  <a:pt x="3022782" y="990599"/>
                </a:lnTo>
                <a:lnTo>
                  <a:pt x="3082294" y="990599"/>
                </a:lnTo>
                <a:lnTo>
                  <a:pt x="3060802" y="1079499"/>
                </a:lnTo>
                <a:lnTo>
                  <a:pt x="3057728" y="1079499"/>
                </a:lnTo>
                <a:lnTo>
                  <a:pt x="3052697" y="1092199"/>
                </a:lnTo>
                <a:close/>
              </a:path>
              <a:path w="6536690" h="4572000">
                <a:moveTo>
                  <a:pt x="1329064" y="1689099"/>
                </a:moveTo>
                <a:lnTo>
                  <a:pt x="1268697" y="1689099"/>
                </a:lnTo>
                <a:lnTo>
                  <a:pt x="1036303" y="800099"/>
                </a:lnTo>
                <a:lnTo>
                  <a:pt x="1035441" y="787399"/>
                </a:lnTo>
                <a:lnTo>
                  <a:pt x="1037080" y="774699"/>
                </a:lnTo>
                <a:lnTo>
                  <a:pt x="1041027" y="774699"/>
                </a:lnTo>
                <a:lnTo>
                  <a:pt x="1047086" y="761999"/>
                </a:lnTo>
                <a:lnTo>
                  <a:pt x="1078607" y="761999"/>
                </a:lnTo>
                <a:lnTo>
                  <a:pt x="1205941" y="850899"/>
                </a:lnTo>
                <a:lnTo>
                  <a:pt x="1108470" y="850899"/>
                </a:lnTo>
                <a:lnTo>
                  <a:pt x="1329064" y="1689099"/>
                </a:lnTo>
                <a:close/>
              </a:path>
              <a:path w="6536690" h="4572000">
                <a:moveTo>
                  <a:pt x="4993152" y="1142999"/>
                </a:moveTo>
                <a:lnTo>
                  <a:pt x="4877925" y="1142999"/>
                </a:lnTo>
                <a:lnTo>
                  <a:pt x="5437828" y="761999"/>
                </a:lnTo>
                <a:lnTo>
                  <a:pt x="5467689" y="761999"/>
                </a:lnTo>
                <a:lnTo>
                  <a:pt x="5473845" y="774699"/>
                </a:lnTo>
                <a:lnTo>
                  <a:pt x="5478265" y="774699"/>
                </a:lnTo>
                <a:lnTo>
                  <a:pt x="5480715" y="787399"/>
                </a:lnTo>
                <a:lnTo>
                  <a:pt x="5480961" y="787399"/>
                </a:lnTo>
                <a:lnTo>
                  <a:pt x="5474084" y="850899"/>
                </a:lnTo>
                <a:lnTo>
                  <a:pt x="5419443" y="850899"/>
                </a:lnTo>
                <a:lnTo>
                  <a:pt x="4993152" y="1142999"/>
                </a:lnTo>
                <a:close/>
              </a:path>
              <a:path w="6536690" h="4572000">
                <a:moveTo>
                  <a:pt x="1681230" y="1231899"/>
                </a:moveTo>
                <a:lnTo>
                  <a:pt x="1653027" y="1231899"/>
                </a:lnTo>
                <a:lnTo>
                  <a:pt x="1108470" y="850899"/>
                </a:lnTo>
                <a:lnTo>
                  <a:pt x="1205941" y="850899"/>
                </a:lnTo>
                <a:lnTo>
                  <a:pt x="1642518" y="1155699"/>
                </a:lnTo>
                <a:lnTo>
                  <a:pt x="1697784" y="1155699"/>
                </a:lnTo>
                <a:lnTo>
                  <a:pt x="1696298" y="1206499"/>
                </a:lnTo>
                <a:lnTo>
                  <a:pt x="1695091" y="1206499"/>
                </a:lnTo>
                <a:lnTo>
                  <a:pt x="1692030" y="1219199"/>
                </a:lnTo>
                <a:lnTo>
                  <a:pt x="1687336" y="1219199"/>
                </a:lnTo>
                <a:lnTo>
                  <a:pt x="1681230" y="1231899"/>
                </a:lnTo>
                <a:close/>
              </a:path>
              <a:path w="6536690" h="4572000">
                <a:moveTo>
                  <a:pt x="5376862" y="1600199"/>
                </a:moveTo>
                <a:lnTo>
                  <a:pt x="5350319" y="1600199"/>
                </a:lnTo>
                <a:lnTo>
                  <a:pt x="5345413" y="1587499"/>
                </a:lnTo>
                <a:lnTo>
                  <a:pt x="5341972" y="1587499"/>
                </a:lnTo>
                <a:lnTo>
                  <a:pt x="5340112" y="1574799"/>
                </a:lnTo>
                <a:lnTo>
                  <a:pt x="5339950" y="1574799"/>
                </a:lnTo>
                <a:lnTo>
                  <a:pt x="5419443" y="850899"/>
                </a:lnTo>
                <a:lnTo>
                  <a:pt x="5474084" y="850899"/>
                </a:lnTo>
                <a:lnTo>
                  <a:pt x="5399809" y="1536699"/>
                </a:lnTo>
                <a:lnTo>
                  <a:pt x="5551337" y="1536699"/>
                </a:lnTo>
                <a:lnTo>
                  <a:pt x="5376862" y="1600199"/>
                </a:lnTo>
                <a:close/>
              </a:path>
              <a:path w="6536690" h="4572000">
                <a:moveTo>
                  <a:pt x="5551337" y="1536699"/>
                </a:moveTo>
                <a:lnTo>
                  <a:pt x="5399809" y="1536699"/>
                </a:lnTo>
                <a:lnTo>
                  <a:pt x="6203304" y="1244599"/>
                </a:lnTo>
                <a:lnTo>
                  <a:pt x="6228033" y="1244599"/>
                </a:lnTo>
                <a:lnTo>
                  <a:pt x="6234410" y="1257299"/>
                </a:lnTo>
                <a:lnTo>
                  <a:pt x="6238653" y="1257299"/>
                </a:lnTo>
                <a:lnTo>
                  <a:pt x="6240355" y="1269999"/>
                </a:lnTo>
                <a:lnTo>
                  <a:pt x="6239465" y="1282699"/>
                </a:lnTo>
                <a:lnTo>
                  <a:pt x="6235930" y="1282699"/>
                </a:lnTo>
                <a:lnTo>
                  <a:pt x="6211189" y="1320799"/>
                </a:lnTo>
                <a:lnTo>
                  <a:pt x="6144551" y="1320799"/>
                </a:lnTo>
                <a:lnTo>
                  <a:pt x="5551337" y="1536699"/>
                </a:lnTo>
                <a:close/>
              </a:path>
              <a:path w="6536690" h="4572000">
                <a:moveTo>
                  <a:pt x="6160049" y="3467099"/>
                </a:moveTo>
                <a:lnTo>
                  <a:pt x="6098514" y="3467099"/>
                </a:lnTo>
                <a:lnTo>
                  <a:pt x="5664002" y="2628899"/>
                </a:lnTo>
                <a:lnTo>
                  <a:pt x="5660407" y="2628899"/>
                </a:lnTo>
                <a:lnTo>
                  <a:pt x="5659855" y="2616199"/>
                </a:lnTo>
                <a:lnTo>
                  <a:pt x="5662482" y="2616199"/>
                </a:lnTo>
                <a:lnTo>
                  <a:pt x="5665247" y="2603499"/>
                </a:lnTo>
                <a:lnTo>
                  <a:pt x="5670776" y="2603499"/>
                </a:lnTo>
                <a:lnTo>
                  <a:pt x="5677965" y="2590799"/>
                </a:lnTo>
                <a:lnTo>
                  <a:pt x="6420631" y="2285999"/>
                </a:lnTo>
                <a:lnTo>
                  <a:pt x="5672989" y="2095499"/>
                </a:lnTo>
                <a:lnTo>
                  <a:pt x="5665938" y="2095499"/>
                </a:lnTo>
                <a:lnTo>
                  <a:pt x="5662758" y="2082799"/>
                </a:lnTo>
                <a:lnTo>
                  <a:pt x="5661089" y="2082799"/>
                </a:lnTo>
                <a:lnTo>
                  <a:pt x="5661013" y="2070099"/>
                </a:lnTo>
                <a:lnTo>
                  <a:pt x="5662467" y="2070099"/>
                </a:lnTo>
                <a:lnTo>
                  <a:pt x="5665385" y="2057399"/>
                </a:lnTo>
                <a:lnTo>
                  <a:pt x="6144551" y="1320799"/>
                </a:lnTo>
                <a:lnTo>
                  <a:pt x="6211189" y="1320799"/>
                </a:lnTo>
                <a:lnTo>
                  <a:pt x="5732847" y="2057399"/>
                </a:lnTo>
                <a:lnTo>
                  <a:pt x="6515191" y="2260599"/>
                </a:lnTo>
                <a:lnTo>
                  <a:pt x="6523216" y="2260599"/>
                </a:lnTo>
                <a:lnTo>
                  <a:pt x="6529620" y="2273299"/>
                </a:lnTo>
                <a:lnTo>
                  <a:pt x="6534029" y="2273299"/>
                </a:lnTo>
                <a:lnTo>
                  <a:pt x="6536066" y="2285999"/>
                </a:lnTo>
                <a:lnTo>
                  <a:pt x="6535293" y="2285999"/>
                </a:lnTo>
                <a:lnTo>
                  <a:pt x="6531953" y="2298699"/>
                </a:lnTo>
                <a:lnTo>
                  <a:pt x="6526384" y="2311399"/>
                </a:lnTo>
                <a:lnTo>
                  <a:pt x="6518924" y="2311399"/>
                </a:lnTo>
                <a:lnTo>
                  <a:pt x="5726903" y="2628899"/>
                </a:lnTo>
                <a:lnTo>
                  <a:pt x="6160049" y="3467099"/>
                </a:lnTo>
                <a:close/>
              </a:path>
              <a:path w="6536690" h="4572000">
                <a:moveTo>
                  <a:pt x="464207" y="3314699"/>
                </a:moveTo>
                <a:lnTo>
                  <a:pt x="441459" y="3314699"/>
                </a:lnTo>
                <a:lnTo>
                  <a:pt x="435700" y="3301999"/>
                </a:lnTo>
                <a:lnTo>
                  <a:pt x="431774" y="3301999"/>
                </a:lnTo>
                <a:lnTo>
                  <a:pt x="430072" y="3289299"/>
                </a:lnTo>
                <a:lnTo>
                  <a:pt x="430628" y="3289299"/>
                </a:lnTo>
                <a:lnTo>
                  <a:pt x="433475" y="3276599"/>
                </a:lnTo>
                <a:lnTo>
                  <a:pt x="787319" y="2641599"/>
                </a:lnTo>
                <a:lnTo>
                  <a:pt x="19437" y="2400299"/>
                </a:lnTo>
                <a:lnTo>
                  <a:pt x="11685" y="2400299"/>
                </a:lnTo>
                <a:lnTo>
                  <a:pt x="5607" y="2387599"/>
                </a:lnTo>
                <a:lnTo>
                  <a:pt x="1584" y="2387599"/>
                </a:lnTo>
                <a:lnTo>
                  <a:pt x="0" y="2374899"/>
                </a:lnTo>
                <a:lnTo>
                  <a:pt x="1119" y="2362199"/>
                </a:lnTo>
                <a:lnTo>
                  <a:pt x="4728" y="2362199"/>
                </a:lnTo>
                <a:lnTo>
                  <a:pt x="10482" y="2349499"/>
                </a:lnTo>
                <a:lnTo>
                  <a:pt x="18041" y="2349499"/>
                </a:lnTo>
                <a:lnTo>
                  <a:pt x="788287" y="2057399"/>
                </a:lnTo>
                <a:lnTo>
                  <a:pt x="433475" y="1422399"/>
                </a:lnTo>
                <a:lnTo>
                  <a:pt x="430552" y="1409699"/>
                </a:lnTo>
                <a:lnTo>
                  <a:pt x="430165" y="1409699"/>
                </a:lnTo>
                <a:lnTo>
                  <a:pt x="432260" y="1396999"/>
                </a:lnTo>
                <a:lnTo>
                  <a:pt x="436779" y="1384299"/>
                </a:lnTo>
                <a:lnTo>
                  <a:pt x="467400" y="1384299"/>
                </a:lnTo>
                <a:lnTo>
                  <a:pt x="667725" y="1460499"/>
                </a:lnTo>
                <a:lnTo>
                  <a:pt x="518264" y="1460499"/>
                </a:lnTo>
                <a:lnTo>
                  <a:pt x="852159" y="2057399"/>
                </a:lnTo>
                <a:lnTo>
                  <a:pt x="856168" y="2070099"/>
                </a:lnTo>
                <a:lnTo>
                  <a:pt x="856721" y="2082799"/>
                </a:lnTo>
                <a:lnTo>
                  <a:pt x="851191" y="2095499"/>
                </a:lnTo>
                <a:lnTo>
                  <a:pt x="845109" y="2095499"/>
                </a:lnTo>
                <a:lnTo>
                  <a:pt x="113461" y="2374899"/>
                </a:lnTo>
                <a:lnTo>
                  <a:pt x="844141" y="2590799"/>
                </a:lnTo>
                <a:lnTo>
                  <a:pt x="850500" y="2603499"/>
                </a:lnTo>
                <a:lnTo>
                  <a:pt x="853680" y="2616199"/>
                </a:lnTo>
                <a:lnTo>
                  <a:pt x="856721" y="2616199"/>
                </a:lnTo>
                <a:lnTo>
                  <a:pt x="856168" y="2628899"/>
                </a:lnTo>
                <a:lnTo>
                  <a:pt x="852159" y="2628899"/>
                </a:lnTo>
                <a:lnTo>
                  <a:pt x="512485" y="3251199"/>
                </a:lnTo>
                <a:lnTo>
                  <a:pt x="736336" y="3251199"/>
                </a:lnTo>
                <a:lnTo>
                  <a:pt x="464207" y="3314699"/>
                </a:lnTo>
                <a:close/>
              </a:path>
              <a:path w="6536690" h="4572000">
                <a:moveTo>
                  <a:pt x="1327454" y="1752599"/>
                </a:moveTo>
                <a:lnTo>
                  <a:pt x="1299252" y="1752599"/>
                </a:lnTo>
                <a:lnTo>
                  <a:pt x="518264" y="1460499"/>
                </a:lnTo>
                <a:lnTo>
                  <a:pt x="667725" y="1460499"/>
                </a:lnTo>
                <a:lnTo>
                  <a:pt x="1268697" y="1689099"/>
                </a:lnTo>
                <a:lnTo>
                  <a:pt x="1329064" y="1689099"/>
                </a:lnTo>
                <a:lnTo>
                  <a:pt x="1335749" y="1714499"/>
                </a:lnTo>
                <a:lnTo>
                  <a:pt x="1336650" y="1727199"/>
                </a:lnTo>
                <a:lnTo>
                  <a:pt x="1335490" y="1739899"/>
                </a:lnTo>
                <a:lnTo>
                  <a:pt x="1332386" y="1739899"/>
                </a:lnTo>
                <a:lnTo>
                  <a:pt x="1327454" y="1752599"/>
                </a:lnTo>
                <a:close/>
              </a:path>
              <a:path w="6536690" h="4572000">
                <a:moveTo>
                  <a:pt x="736336" y="3251199"/>
                </a:moveTo>
                <a:lnTo>
                  <a:pt x="512485" y="3251199"/>
                </a:lnTo>
                <a:lnTo>
                  <a:pt x="1142479" y="3098799"/>
                </a:lnTo>
                <a:lnTo>
                  <a:pt x="1171666" y="3098799"/>
                </a:lnTo>
                <a:lnTo>
                  <a:pt x="1174760" y="3111499"/>
                </a:lnTo>
                <a:lnTo>
                  <a:pt x="1176401" y="3111499"/>
                </a:lnTo>
                <a:lnTo>
                  <a:pt x="1176488" y="3124199"/>
                </a:lnTo>
                <a:lnTo>
                  <a:pt x="1172304" y="3162299"/>
                </a:lnTo>
                <a:lnTo>
                  <a:pt x="1117316" y="3162299"/>
                </a:lnTo>
                <a:lnTo>
                  <a:pt x="736336" y="3251199"/>
                </a:lnTo>
                <a:close/>
              </a:path>
              <a:path w="6536690" h="4572000">
                <a:moveTo>
                  <a:pt x="5475314" y="3848099"/>
                </a:moveTo>
                <a:lnTo>
                  <a:pt x="5419442" y="3848099"/>
                </a:lnTo>
                <a:lnTo>
                  <a:pt x="5339950" y="3124199"/>
                </a:lnTo>
                <a:lnTo>
                  <a:pt x="5340155" y="3111499"/>
                </a:lnTo>
                <a:lnTo>
                  <a:pt x="5342317" y="3111499"/>
                </a:lnTo>
                <a:lnTo>
                  <a:pt x="5346268" y="3098799"/>
                </a:lnTo>
                <a:lnTo>
                  <a:pt x="5380318" y="3098799"/>
                </a:lnTo>
                <a:lnTo>
                  <a:pt x="5528910" y="3174999"/>
                </a:lnTo>
                <a:lnTo>
                  <a:pt x="5400501" y="3174999"/>
                </a:lnTo>
                <a:lnTo>
                  <a:pt x="5475314" y="3848099"/>
                </a:lnTo>
                <a:close/>
              </a:path>
              <a:path w="6536690" h="4572000">
                <a:moveTo>
                  <a:pt x="1071453" y="3936999"/>
                </a:moveTo>
                <a:lnTo>
                  <a:pt x="1056055" y="3936999"/>
                </a:lnTo>
                <a:lnTo>
                  <a:pt x="1048745" y="3924299"/>
                </a:lnTo>
                <a:lnTo>
                  <a:pt x="1038221" y="3924299"/>
                </a:lnTo>
                <a:lnTo>
                  <a:pt x="1035778" y="3911599"/>
                </a:lnTo>
                <a:lnTo>
                  <a:pt x="1035474" y="3898899"/>
                </a:lnTo>
                <a:lnTo>
                  <a:pt x="1117316" y="3162299"/>
                </a:lnTo>
                <a:lnTo>
                  <a:pt x="1172304" y="3162299"/>
                </a:lnTo>
                <a:lnTo>
                  <a:pt x="1096995" y="3848099"/>
                </a:lnTo>
                <a:lnTo>
                  <a:pt x="1190643" y="3848099"/>
                </a:lnTo>
                <a:lnTo>
                  <a:pt x="1078607" y="3924299"/>
                </a:lnTo>
                <a:lnTo>
                  <a:pt x="1071453" y="3936999"/>
                </a:lnTo>
                <a:close/>
              </a:path>
              <a:path w="6536690" h="4572000">
                <a:moveTo>
                  <a:pt x="6174501" y="3568699"/>
                </a:moveTo>
                <a:lnTo>
                  <a:pt x="6150632" y="3568699"/>
                </a:lnTo>
                <a:lnTo>
                  <a:pt x="5400501" y="3174999"/>
                </a:lnTo>
                <a:lnTo>
                  <a:pt x="5528910" y="3174999"/>
                </a:lnTo>
                <a:lnTo>
                  <a:pt x="6098514" y="3467099"/>
                </a:lnTo>
                <a:lnTo>
                  <a:pt x="6160049" y="3467099"/>
                </a:lnTo>
                <a:lnTo>
                  <a:pt x="6186300" y="3517899"/>
                </a:lnTo>
                <a:lnTo>
                  <a:pt x="6189480" y="3530599"/>
                </a:lnTo>
                <a:lnTo>
                  <a:pt x="6191415" y="3530599"/>
                </a:lnTo>
                <a:lnTo>
                  <a:pt x="6191415" y="3543299"/>
                </a:lnTo>
                <a:lnTo>
                  <a:pt x="6189233" y="3543299"/>
                </a:lnTo>
                <a:lnTo>
                  <a:pt x="6183293" y="3555999"/>
                </a:lnTo>
                <a:lnTo>
                  <a:pt x="6174501" y="3568699"/>
                </a:lnTo>
                <a:close/>
              </a:path>
              <a:path w="6536690" h="4572000">
                <a:moveTo>
                  <a:pt x="1190643" y="3848099"/>
                </a:moveTo>
                <a:lnTo>
                  <a:pt x="1096995" y="3848099"/>
                </a:lnTo>
                <a:lnTo>
                  <a:pt x="1653027" y="3467099"/>
                </a:lnTo>
                <a:lnTo>
                  <a:pt x="1682059" y="3467099"/>
                </a:lnTo>
                <a:lnTo>
                  <a:pt x="1688192" y="3479799"/>
                </a:lnTo>
                <a:lnTo>
                  <a:pt x="1692756" y="3479799"/>
                </a:lnTo>
                <a:lnTo>
                  <a:pt x="1695532" y="3492499"/>
                </a:lnTo>
                <a:lnTo>
                  <a:pt x="1696298" y="3492499"/>
                </a:lnTo>
                <a:lnTo>
                  <a:pt x="1694168" y="3543299"/>
                </a:lnTo>
                <a:lnTo>
                  <a:pt x="1638786" y="3543299"/>
                </a:lnTo>
                <a:lnTo>
                  <a:pt x="1190643" y="3848099"/>
                </a:lnTo>
                <a:close/>
              </a:path>
              <a:path w="6536690" h="4572000">
                <a:moveTo>
                  <a:pt x="4816377" y="4356099"/>
                </a:moveTo>
                <a:lnTo>
                  <a:pt x="4760831" y="4356099"/>
                </a:lnTo>
                <a:lnTo>
                  <a:pt x="4820277" y="3492499"/>
                </a:lnTo>
                <a:lnTo>
                  <a:pt x="4821666" y="3479799"/>
                </a:lnTo>
                <a:lnTo>
                  <a:pt x="4824857" y="3479799"/>
                </a:lnTo>
                <a:lnTo>
                  <a:pt x="4829628" y="3467099"/>
                </a:lnTo>
                <a:lnTo>
                  <a:pt x="4863411" y="3467099"/>
                </a:lnTo>
                <a:lnTo>
                  <a:pt x="4974617" y="3543299"/>
                </a:lnTo>
                <a:lnTo>
                  <a:pt x="4872119" y="3543299"/>
                </a:lnTo>
                <a:lnTo>
                  <a:pt x="4816377" y="4356099"/>
                </a:lnTo>
                <a:close/>
              </a:path>
              <a:path w="6536690" h="4572000">
                <a:moveTo>
                  <a:pt x="1649708" y="4457699"/>
                </a:moveTo>
                <a:lnTo>
                  <a:pt x="1611515" y="4457699"/>
                </a:lnTo>
                <a:lnTo>
                  <a:pt x="1606039" y="4444999"/>
                </a:lnTo>
                <a:lnTo>
                  <a:pt x="1602662" y="4444999"/>
                </a:lnTo>
                <a:lnTo>
                  <a:pt x="1601736" y="4432299"/>
                </a:lnTo>
                <a:lnTo>
                  <a:pt x="1638786" y="3543299"/>
                </a:lnTo>
                <a:lnTo>
                  <a:pt x="1694168" y="3543299"/>
                </a:lnTo>
                <a:lnTo>
                  <a:pt x="1660078" y="4356099"/>
                </a:lnTo>
                <a:lnTo>
                  <a:pt x="1742735" y="4356099"/>
                </a:lnTo>
                <a:lnTo>
                  <a:pt x="1649708" y="4457699"/>
                </a:lnTo>
                <a:close/>
              </a:path>
              <a:path w="6536690" h="4572000">
                <a:moveTo>
                  <a:pt x="5460360" y="3936999"/>
                </a:moveTo>
                <a:lnTo>
                  <a:pt x="5444924" y="3936999"/>
                </a:lnTo>
                <a:lnTo>
                  <a:pt x="5437828" y="3924299"/>
                </a:lnTo>
                <a:lnTo>
                  <a:pt x="4872119" y="3543299"/>
                </a:lnTo>
                <a:lnTo>
                  <a:pt x="4974617" y="3543299"/>
                </a:lnTo>
                <a:lnTo>
                  <a:pt x="5419442" y="3848099"/>
                </a:lnTo>
                <a:lnTo>
                  <a:pt x="5475314" y="3848099"/>
                </a:lnTo>
                <a:lnTo>
                  <a:pt x="5480961" y="3898899"/>
                </a:lnTo>
                <a:lnTo>
                  <a:pt x="5480656" y="3911599"/>
                </a:lnTo>
                <a:lnTo>
                  <a:pt x="5478213" y="3924299"/>
                </a:lnTo>
                <a:lnTo>
                  <a:pt x="5467689" y="3924299"/>
                </a:lnTo>
                <a:lnTo>
                  <a:pt x="5460360" y="3936999"/>
                </a:lnTo>
                <a:close/>
              </a:path>
              <a:path w="6536690" h="4572000">
                <a:moveTo>
                  <a:pt x="3595966" y="3619499"/>
                </a:moveTo>
                <a:lnTo>
                  <a:pt x="3559270" y="3619499"/>
                </a:lnTo>
                <a:lnTo>
                  <a:pt x="3566193" y="3606799"/>
                </a:lnTo>
                <a:lnTo>
                  <a:pt x="3589667" y="3606799"/>
                </a:lnTo>
                <a:lnTo>
                  <a:pt x="3595966" y="3619499"/>
                </a:lnTo>
                <a:close/>
              </a:path>
              <a:path w="6536690" h="4572000">
                <a:moveTo>
                  <a:pt x="3315327" y="4470399"/>
                </a:moveTo>
                <a:lnTo>
                  <a:pt x="3254486" y="4470399"/>
                </a:lnTo>
                <a:lnTo>
                  <a:pt x="3549921" y="3632199"/>
                </a:lnTo>
                <a:lnTo>
                  <a:pt x="3553720" y="3619499"/>
                </a:lnTo>
                <a:lnTo>
                  <a:pt x="3600657" y="3619499"/>
                </a:lnTo>
                <a:lnTo>
                  <a:pt x="3646188" y="3708399"/>
                </a:lnTo>
                <a:lnTo>
                  <a:pt x="3580887" y="3708399"/>
                </a:lnTo>
                <a:lnTo>
                  <a:pt x="3315327" y="4470399"/>
                </a:lnTo>
                <a:close/>
              </a:path>
              <a:path w="6536690" h="4572000">
                <a:moveTo>
                  <a:pt x="1742735" y="4356099"/>
                </a:moveTo>
                <a:lnTo>
                  <a:pt x="1660078" y="4356099"/>
                </a:lnTo>
                <a:lnTo>
                  <a:pt x="2258275" y="3708399"/>
                </a:lnTo>
                <a:lnTo>
                  <a:pt x="2297399" y="3708399"/>
                </a:lnTo>
                <a:lnTo>
                  <a:pt x="2301965" y="3721099"/>
                </a:lnTo>
                <a:lnTo>
                  <a:pt x="2305003" y="3721099"/>
                </a:lnTo>
                <a:lnTo>
                  <a:pt x="2324119" y="3784599"/>
                </a:lnTo>
                <a:lnTo>
                  <a:pt x="2266015" y="3784599"/>
                </a:lnTo>
                <a:lnTo>
                  <a:pt x="1742735" y="4356099"/>
                </a:lnTo>
                <a:close/>
              </a:path>
              <a:path w="6536690" h="4572000">
                <a:moveTo>
                  <a:pt x="4028152" y="4508499"/>
                </a:moveTo>
                <a:lnTo>
                  <a:pt x="3990849" y="4508499"/>
                </a:lnTo>
                <a:lnTo>
                  <a:pt x="3985952" y="4495799"/>
                </a:lnTo>
                <a:lnTo>
                  <a:pt x="3580887" y="3708399"/>
                </a:lnTo>
                <a:lnTo>
                  <a:pt x="3646188" y="3708399"/>
                </a:lnTo>
                <a:lnTo>
                  <a:pt x="4003926" y="4406899"/>
                </a:lnTo>
                <a:lnTo>
                  <a:pt x="4063578" y="4406899"/>
                </a:lnTo>
                <a:lnTo>
                  <a:pt x="4037103" y="4495799"/>
                </a:lnTo>
                <a:lnTo>
                  <a:pt x="4033600" y="4495799"/>
                </a:lnTo>
                <a:lnTo>
                  <a:pt x="4028152" y="4508499"/>
                </a:lnTo>
                <a:close/>
              </a:path>
              <a:path w="6536690" h="4572000">
                <a:moveTo>
                  <a:pt x="4063578" y="4406899"/>
                </a:moveTo>
                <a:lnTo>
                  <a:pt x="4003926" y="4406899"/>
                </a:lnTo>
                <a:lnTo>
                  <a:pt x="4211436" y="3721099"/>
                </a:lnTo>
                <a:lnTo>
                  <a:pt x="4214648" y="3721099"/>
                </a:lnTo>
                <a:lnTo>
                  <a:pt x="4219506" y="3708399"/>
                </a:lnTo>
                <a:lnTo>
                  <a:pt x="4259822" y="3708399"/>
                </a:lnTo>
                <a:lnTo>
                  <a:pt x="4318764" y="3784599"/>
                </a:lnTo>
                <a:lnTo>
                  <a:pt x="4248899" y="3784599"/>
                </a:lnTo>
                <a:lnTo>
                  <a:pt x="4063578" y="4406899"/>
                </a:lnTo>
                <a:close/>
              </a:path>
              <a:path w="6536690" h="4572000">
                <a:moveTo>
                  <a:pt x="2523698" y="4508499"/>
                </a:moveTo>
                <a:lnTo>
                  <a:pt x="2487799" y="4508499"/>
                </a:lnTo>
                <a:lnTo>
                  <a:pt x="2482697" y="4495799"/>
                </a:lnTo>
                <a:lnTo>
                  <a:pt x="2479331" y="4495799"/>
                </a:lnTo>
                <a:lnTo>
                  <a:pt x="2266015" y="3784599"/>
                </a:lnTo>
                <a:lnTo>
                  <a:pt x="2324119" y="3784599"/>
                </a:lnTo>
                <a:lnTo>
                  <a:pt x="2515277" y="4419599"/>
                </a:lnTo>
                <a:lnTo>
                  <a:pt x="2579349" y="4419599"/>
                </a:lnTo>
                <a:lnTo>
                  <a:pt x="2528962" y="4495799"/>
                </a:lnTo>
                <a:lnTo>
                  <a:pt x="2523698" y="4508499"/>
                </a:lnTo>
                <a:close/>
              </a:path>
              <a:path w="6536690" h="4572000">
                <a:moveTo>
                  <a:pt x="4805172" y="4457699"/>
                </a:moveTo>
                <a:lnTo>
                  <a:pt x="4761659" y="4457699"/>
                </a:lnTo>
                <a:lnTo>
                  <a:pt x="4248899" y="3784599"/>
                </a:lnTo>
                <a:lnTo>
                  <a:pt x="4318764" y="3784599"/>
                </a:lnTo>
                <a:lnTo>
                  <a:pt x="4760831" y="4356099"/>
                </a:lnTo>
                <a:lnTo>
                  <a:pt x="4816377" y="4356099"/>
                </a:lnTo>
                <a:lnTo>
                  <a:pt x="4811152" y="4432299"/>
                </a:lnTo>
                <a:lnTo>
                  <a:pt x="4809290" y="4444999"/>
                </a:lnTo>
                <a:lnTo>
                  <a:pt x="4805172" y="4457699"/>
                </a:lnTo>
                <a:close/>
              </a:path>
              <a:path w="6536690" h="4572000">
                <a:moveTo>
                  <a:pt x="2579349" y="4419599"/>
                </a:moveTo>
                <a:lnTo>
                  <a:pt x="2515277" y="4419599"/>
                </a:lnTo>
                <a:lnTo>
                  <a:pt x="2904721" y="3835399"/>
                </a:lnTo>
                <a:lnTo>
                  <a:pt x="2909181" y="3822699"/>
                </a:lnTo>
                <a:lnTo>
                  <a:pt x="2948814" y="3822699"/>
                </a:lnTo>
                <a:lnTo>
                  <a:pt x="2952829" y="3835399"/>
                </a:lnTo>
                <a:lnTo>
                  <a:pt x="2982995" y="3898899"/>
                </a:lnTo>
                <a:lnTo>
                  <a:pt x="2923659" y="3898899"/>
                </a:lnTo>
                <a:lnTo>
                  <a:pt x="2579349" y="4419599"/>
                </a:lnTo>
                <a:close/>
              </a:path>
              <a:path w="6536690" h="4572000">
                <a:moveTo>
                  <a:pt x="3274841" y="4571999"/>
                </a:moveTo>
                <a:lnTo>
                  <a:pt x="3237533" y="4571999"/>
                </a:lnTo>
                <a:lnTo>
                  <a:pt x="3233195" y="4559299"/>
                </a:lnTo>
                <a:lnTo>
                  <a:pt x="2923659" y="3898899"/>
                </a:lnTo>
                <a:lnTo>
                  <a:pt x="2982995" y="3898899"/>
                </a:lnTo>
                <a:lnTo>
                  <a:pt x="3254486" y="4470399"/>
                </a:lnTo>
                <a:lnTo>
                  <a:pt x="3315327" y="4470399"/>
                </a:lnTo>
                <a:lnTo>
                  <a:pt x="3284345" y="4559299"/>
                </a:lnTo>
                <a:lnTo>
                  <a:pt x="3280501" y="4559299"/>
                </a:lnTo>
                <a:lnTo>
                  <a:pt x="3274841" y="4571999"/>
                </a:lnTo>
                <a:close/>
              </a:path>
            </a:pathLst>
          </a:custGeom>
          <a:solidFill>
            <a:srgbClr val="5C1C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98680" y="4306298"/>
            <a:ext cx="1879559" cy="1978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70062" y="4277543"/>
            <a:ext cx="1935480" cy="2035175"/>
          </a:xfrm>
          <a:custGeom>
            <a:avLst/>
            <a:gdLst/>
            <a:ahLst/>
            <a:cxnLst/>
            <a:rect l="l" t="t" r="r" b="b"/>
            <a:pathLst>
              <a:path w="1935479" h="2035175">
                <a:moveTo>
                  <a:pt x="1413049" y="938286"/>
                </a:moveTo>
                <a:lnTo>
                  <a:pt x="1356844" y="938286"/>
                </a:lnTo>
                <a:lnTo>
                  <a:pt x="1348151" y="887884"/>
                </a:lnTo>
                <a:lnTo>
                  <a:pt x="1339646" y="837516"/>
                </a:lnTo>
                <a:lnTo>
                  <a:pt x="1331330" y="787186"/>
                </a:lnTo>
                <a:lnTo>
                  <a:pt x="1323204" y="736900"/>
                </a:lnTo>
                <a:lnTo>
                  <a:pt x="1315269" y="686661"/>
                </a:lnTo>
                <a:lnTo>
                  <a:pt x="1307524" y="636475"/>
                </a:lnTo>
                <a:lnTo>
                  <a:pt x="1299971" y="586346"/>
                </a:lnTo>
                <a:lnTo>
                  <a:pt x="1292611" y="536279"/>
                </a:lnTo>
                <a:lnTo>
                  <a:pt x="1285443" y="486278"/>
                </a:lnTo>
                <a:lnTo>
                  <a:pt x="1278468" y="436349"/>
                </a:lnTo>
                <a:lnTo>
                  <a:pt x="1271583" y="385706"/>
                </a:lnTo>
                <a:lnTo>
                  <a:pt x="1265102" y="336721"/>
                </a:lnTo>
                <a:lnTo>
                  <a:pt x="1258711" y="287032"/>
                </a:lnTo>
                <a:lnTo>
                  <a:pt x="1252516" y="237434"/>
                </a:lnTo>
                <a:lnTo>
                  <a:pt x="1246518" y="187929"/>
                </a:lnTo>
                <a:lnTo>
                  <a:pt x="1240716" y="138524"/>
                </a:lnTo>
                <a:lnTo>
                  <a:pt x="1241403" y="128570"/>
                </a:lnTo>
                <a:lnTo>
                  <a:pt x="1663477" y="1935"/>
                </a:lnTo>
                <a:lnTo>
                  <a:pt x="1671081" y="0"/>
                </a:lnTo>
                <a:lnTo>
                  <a:pt x="1679237" y="1244"/>
                </a:lnTo>
                <a:lnTo>
                  <a:pt x="1692371" y="9953"/>
                </a:lnTo>
                <a:lnTo>
                  <a:pt x="1696795" y="17004"/>
                </a:lnTo>
                <a:lnTo>
                  <a:pt x="1703501" y="63455"/>
                </a:lnTo>
                <a:lnTo>
                  <a:pt x="1647578" y="63455"/>
                </a:lnTo>
                <a:lnTo>
                  <a:pt x="1298365" y="155943"/>
                </a:lnTo>
                <a:lnTo>
                  <a:pt x="1304178" y="204627"/>
                </a:lnTo>
                <a:lnTo>
                  <a:pt x="1310182" y="253412"/>
                </a:lnTo>
                <a:lnTo>
                  <a:pt x="1316379" y="302292"/>
                </a:lnTo>
                <a:lnTo>
                  <a:pt x="1322766" y="351261"/>
                </a:lnTo>
                <a:lnTo>
                  <a:pt x="1329343" y="400315"/>
                </a:lnTo>
                <a:lnTo>
                  <a:pt x="1336110" y="449448"/>
                </a:lnTo>
                <a:lnTo>
                  <a:pt x="1343065" y="498656"/>
                </a:lnTo>
                <a:lnTo>
                  <a:pt x="1350209" y="547933"/>
                </a:lnTo>
                <a:lnTo>
                  <a:pt x="1357540" y="597274"/>
                </a:lnTo>
                <a:lnTo>
                  <a:pt x="1365057" y="646674"/>
                </a:lnTo>
                <a:lnTo>
                  <a:pt x="1372761" y="696128"/>
                </a:lnTo>
                <a:lnTo>
                  <a:pt x="1380650" y="745631"/>
                </a:lnTo>
                <a:lnTo>
                  <a:pt x="1388724" y="795178"/>
                </a:lnTo>
                <a:lnTo>
                  <a:pt x="1396982" y="844763"/>
                </a:lnTo>
                <a:lnTo>
                  <a:pt x="1405423" y="894382"/>
                </a:lnTo>
                <a:lnTo>
                  <a:pt x="1413049" y="938286"/>
                </a:lnTo>
                <a:close/>
              </a:path>
              <a:path w="1935479" h="2035175">
                <a:moveTo>
                  <a:pt x="1621408" y="1774821"/>
                </a:moveTo>
                <a:lnTo>
                  <a:pt x="1406060" y="1774821"/>
                </a:lnTo>
                <a:lnTo>
                  <a:pt x="1877207" y="1649845"/>
                </a:lnTo>
                <a:lnTo>
                  <a:pt x="1647578" y="63455"/>
                </a:lnTo>
                <a:lnTo>
                  <a:pt x="1703501" y="63455"/>
                </a:lnTo>
                <a:lnTo>
                  <a:pt x="1935410" y="1666436"/>
                </a:lnTo>
                <a:lnTo>
                  <a:pt x="1935036" y="1676556"/>
                </a:lnTo>
                <a:lnTo>
                  <a:pt x="1931176" y="1685600"/>
                </a:lnTo>
                <a:lnTo>
                  <a:pt x="1924387" y="1692700"/>
                </a:lnTo>
                <a:lnTo>
                  <a:pt x="1915226" y="1696988"/>
                </a:lnTo>
                <a:lnTo>
                  <a:pt x="1621408" y="1774821"/>
                </a:lnTo>
                <a:close/>
              </a:path>
              <a:path w="1935479" h="2035175">
                <a:moveTo>
                  <a:pt x="770960" y="1082478"/>
                </a:moveTo>
                <a:lnTo>
                  <a:pt x="714822" y="1082478"/>
                </a:lnTo>
                <a:lnTo>
                  <a:pt x="707424" y="1037492"/>
                </a:lnTo>
                <a:lnTo>
                  <a:pt x="699652" y="989159"/>
                </a:lnTo>
                <a:lnTo>
                  <a:pt x="692539" y="944029"/>
                </a:lnTo>
                <a:lnTo>
                  <a:pt x="685271" y="896974"/>
                </a:lnTo>
                <a:lnTo>
                  <a:pt x="677880" y="848153"/>
                </a:lnTo>
                <a:lnTo>
                  <a:pt x="670488" y="798365"/>
                </a:lnTo>
                <a:lnTo>
                  <a:pt x="663097" y="747613"/>
                </a:lnTo>
                <a:lnTo>
                  <a:pt x="655708" y="695901"/>
                </a:lnTo>
                <a:lnTo>
                  <a:pt x="648321" y="643236"/>
                </a:lnTo>
                <a:lnTo>
                  <a:pt x="640937" y="589620"/>
                </a:lnTo>
                <a:lnTo>
                  <a:pt x="633556" y="535060"/>
                </a:lnTo>
                <a:lnTo>
                  <a:pt x="626180" y="479559"/>
                </a:lnTo>
                <a:lnTo>
                  <a:pt x="618809" y="423123"/>
                </a:lnTo>
                <a:lnTo>
                  <a:pt x="611402" y="365419"/>
                </a:lnTo>
                <a:lnTo>
                  <a:pt x="604086" y="307462"/>
                </a:lnTo>
                <a:lnTo>
                  <a:pt x="604697" y="297407"/>
                </a:lnTo>
                <a:lnTo>
                  <a:pt x="1054497" y="163270"/>
                </a:lnTo>
                <a:lnTo>
                  <a:pt x="1064671" y="162575"/>
                </a:lnTo>
                <a:lnTo>
                  <a:pt x="1074093" y="165378"/>
                </a:lnTo>
                <a:lnTo>
                  <a:pt x="1101480" y="216826"/>
                </a:lnTo>
                <a:lnTo>
                  <a:pt x="1103812" y="223131"/>
                </a:lnTo>
                <a:lnTo>
                  <a:pt x="1044819" y="223131"/>
                </a:lnTo>
                <a:lnTo>
                  <a:pt x="662012" y="324467"/>
                </a:lnTo>
                <a:lnTo>
                  <a:pt x="669886" y="386495"/>
                </a:lnTo>
                <a:lnTo>
                  <a:pt x="677565" y="445900"/>
                </a:lnTo>
                <a:lnTo>
                  <a:pt x="685415" y="505491"/>
                </a:lnTo>
                <a:lnTo>
                  <a:pt x="693152" y="563133"/>
                </a:lnTo>
                <a:lnTo>
                  <a:pt x="700956" y="620161"/>
                </a:lnTo>
                <a:lnTo>
                  <a:pt x="708765" y="676122"/>
                </a:lnTo>
                <a:lnTo>
                  <a:pt x="716579" y="731009"/>
                </a:lnTo>
                <a:lnTo>
                  <a:pt x="724397" y="784819"/>
                </a:lnTo>
                <a:lnTo>
                  <a:pt x="732218" y="837544"/>
                </a:lnTo>
                <a:lnTo>
                  <a:pt x="740040" y="889180"/>
                </a:lnTo>
                <a:lnTo>
                  <a:pt x="747863" y="939720"/>
                </a:lnTo>
                <a:lnTo>
                  <a:pt x="755807" y="989903"/>
                </a:lnTo>
                <a:lnTo>
                  <a:pt x="763523" y="1037578"/>
                </a:lnTo>
                <a:lnTo>
                  <a:pt x="770960" y="1082478"/>
                </a:lnTo>
                <a:close/>
              </a:path>
              <a:path w="1935479" h="2035175">
                <a:moveTo>
                  <a:pt x="1449126" y="1324752"/>
                </a:moveTo>
                <a:lnTo>
                  <a:pt x="1439429" y="1321750"/>
                </a:lnTo>
                <a:lnTo>
                  <a:pt x="1431469" y="1315481"/>
                </a:lnTo>
                <a:lnTo>
                  <a:pt x="1426244" y="1306439"/>
                </a:lnTo>
                <a:lnTo>
                  <a:pt x="1219979" y="712528"/>
                </a:lnTo>
                <a:lnTo>
                  <a:pt x="1146661" y="505491"/>
                </a:lnTo>
                <a:lnTo>
                  <a:pt x="1107618" y="395975"/>
                </a:lnTo>
                <a:lnTo>
                  <a:pt x="1091067" y="349830"/>
                </a:lnTo>
                <a:lnTo>
                  <a:pt x="1076505" y="309453"/>
                </a:lnTo>
                <a:lnTo>
                  <a:pt x="1053374" y="246084"/>
                </a:lnTo>
                <a:lnTo>
                  <a:pt x="1044819" y="223131"/>
                </a:lnTo>
                <a:lnTo>
                  <a:pt x="1103812" y="223131"/>
                </a:lnTo>
                <a:lnTo>
                  <a:pt x="1124165" y="278608"/>
                </a:lnTo>
                <a:lnTo>
                  <a:pt x="1138722" y="318862"/>
                </a:lnTo>
                <a:lnTo>
                  <a:pt x="1155564" y="365756"/>
                </a:lnTo>
                <a:lnTo>
                  <a:pt x="1174348" y="418322"/>
                </a:lnTo>
                <a:lnTo>
                  <a:pt x="1218763" y="543343"/>
                </a:lnTo>
                <a:lnTo>
                  <a:pt x="1272740" y="696128"/>
                </a:lnTo>
                <a:lnTo>
                  <a:pt x="1356844" y="938286"/>
                </a:lnTo>
                <a:lnTo>
                  <a:pt x="1413049" y="938286"/>
                </a:lnTo>
                <a:lnTo>
                  <a:pt x="1422852" y="993699"/>
                </a:lnTo>
                <a:lnTo>
                  <a:pt x="1431839" y="1043388"/>
                </a:lnTo>
                <a:lnTo>
                  <a:pt x="1441007" y="1093089"/>
                </a:lnTo>
                <a:lnTo>
                  <a:pt x="1450354" y="1142798"/>
                </a:lnTo>
                <a:lnTo>
                  <a:pt x="1459881" y="1192511"/>
                </a:lnTo>
                <a:lnTo>
                  <a:pt x="1469586" y="1242220"/>
                </a:lnTo>
                <a:lnTo>
                  <a:pt x="1479470" y="1291923"/>
                </a:lnTo>
                <a:lnTo>
                  <a:pt x="1479508" y="1302397"/>
                </a:lnTo>
                <a:lnTo>
                  <a:pt x="1475840" y="1311848"/>
                </a:lnTo>
                <a:lnTo>
                  <a:pt x="1469010" y="1319354"/>
                </a:lnTo>
                <a:lnTo>
                  <a:pt x="1459562" y="1323996"/>
                </a:lnTo>
                <a:lnTo>
                  <a:pt x="1449126" y="1324752"/>
                </a:lnTo>
                <a:close/>
              </a:path>
              <a:path w="1935479" h="2035175">
                <a:moveTo>
                  <a:pt x="638371" y="2035004"/>
                </a:moveTo>
                <a:lnTo>
                  <a:pt x="2861" y="473912"/>
                </a:lnTo>
                <a:lnTo>
                  <a:pt x="0" y="466585"/>
                </a:lnTo>
                <a:lnTo>
                  <a:pt x="373" y="458290"/>
                </a:lnTo>
                <a:lnTo>
                  <a:pt x="7506" y="444189"/>
                </a:lnTo>
                <a:lnTo>
                  <a:pt x="13880" y="439074"/>
                </a:lnTo>
                <a:lnTo>
                  <a:pt x="423950" y="330411"/>
                </a:lnTo>
                <a:lnTo>
                  <a:pt x="434286" y="329655"/>
                </a:lnTo>
                <a:lnTo>
                  <a:pt x="443909" y="332658"/>
                </a:lnTo>
                <a:lnTo>
                  <a:pt x="451847" y="338926"/>
                </a:lnTo>
                <a:lnTo>
                  <a:pt x="457129" y="347969"/>
                </a:lnTo>
                <a:lnTo>
                  <a:pt x="472019" y="390411"/>
                </a:lnTo>
                <a:lnTo>
                  <a:pt x="413305" y="390411"/>
                </a:lnTo>
                <a:lnTo>
                  <a:pt x="65722" y="482483"/>
                </a:lnTo>
                <a:lnTo>
                  <a:pt x="652611" y="1974312"/>
                </a:lnTo>
                <a:lnTo>
                  <a:pt x="868568" y="1974312"/>
                </a:lnTo>
                <a:lnTo>
                  <a:pt x="643072" y="2034036"/>
                </a:lnTo>
                <a:lnTo>
                  <a:pt x="640722" y="2034727"/>
                </a:lnTo>
                <a:lnTo>
                  <a:pt x="638371" y="2035004"/>
                </a:lnTo>
                <a:close/>
              </a:path>
              <a:path w="1935479" h="2035175">
                <a:moveTo>
                  <a:pt x="803566" y="1454785"/>
                </a:moveTo>
                <a:lnTo>
                  <a:pt x="793813" y="1451824"/>
                </a:lnTo>
                <a:lnTo>
                  <a:pt x="785797" y="1445570"/>
                </a:lnTo>
                <a:lnTo>
                  <a:pt x="780490" y="1436530"/>
                </a:lnTo>
                <a:lnTo>
                  <a:pt x="413305" y="390411"/>
                </a:lnTo>
                <a:lnTo>
                  <a:pt x="472019" y="390411"/>
                </a:lnTo>
                <a:lnTo>
                  <a:pt x="714822" y="1082478"/>
                </a:lnTo>
                <a:lnTo>
                  <a:pt x="770960" y="1082478"/>
                </a:lnTo>
                <a:lnTo>
                  <a:pt x="779148" y="1130813"/>
                </a:lnTo>
                <a:lnTo>
                  <a:pt x="786962" y="1175791"/>
                </a:lnTo>
                <a:lnTo>
                  <a:pt x="794771" y="1219639"/>
                </a:lnTo>
                <a:lnTo>
                  <a:pt x="802575" y="1262352"/>
                </a:lnTo>
                <a:lnTo>
                  <a:pt x="810372" y="1303924"/>
                </a:lnTo>
                <a:lnTo>
                  <a:pt x="818162" y="1344350"/>
                </a:lnTo>
                <a:lnTo>
                  <a:pt x="825943" y="1383623"/>
                </a:lnTo>
                <a:lnTo>
                  <a:pt x="833715" y="1421738"/>
                </a:lnTo>
                <a:lnTo>
                  <a:pt x="833721" y="1432537"/>
                </a:lnTo>
                <a:lnTo>
                  <a:pt x="830224" y="1441732"/>
                </a:lnTo>
                <a:lnTo>
                  <a:pt x="823450" y="1449286"/>
                </a:lnTo>
                <a:lnTo>
                  <a:pt x="814084" y="1453949"/>
                </a:lnTo>
                <a:lnTo>
                  <a:pt x="803566" y="1454785"/>
                </a:lnTo>
                <a:close/>
              </a:path>
              <a:path w="1935479" h="2035175">
                <a:moveTo>
                  <a:pt x="868568" y="1974312"/>
                </a:moveTo>
                <a:lnTo>
                  <a:pt x="652611" y="1974312"/>
                </a:lnTo>
                <a:lnTo>
                  <a:pt x="1119888" y="1850581"/>
                </a:lnTo>
                <a:lnTo>
                  <a:pt x="1101165" y="1691918"/>
                </a:lnTo>
                <a:lnTo>
                  <a:pt x="1094954" y="1639553"/>
                </a:lnTo>
                <a:lnTo>
                  <a:pt x="1087275" y="1575082"/>
                </a:lnTo>
                <a:lnTo>
                  <a:pt x="1079916" y="1513562"/>
                </a:lnTo>
                <a:lnTo>
                  <a:pt x="1066160" y="1399417"/>
                </a:lnTo>
                <a:lnTo>
                  <a:pt x="1053048" y="1291923"/>
                </a:lnTo>
                <a:lnTo>
                  <a:pt x="1047955" y="1250578"/>
                </a:lnTo>
                <a:lnTo>
                  <a:pt x="1042541" y="1206971"/>
                </a:lnTo>
                <a:lnTo>
                  <a:pt x="1037457" y="1166384"/>
                </a:lnTo>
                <a:lnTo>
                  <a:pt x="1028283" y="1094304"/>
                </a:lnTo>
                <a:lnTo>
                  <a:pt x="1020445" y="1034416"/>
                </a:lnTo>
                <a:lnTo>
                  <a:pt x="1017031" y="1009068"/>
                </a:lnTo>
                <a:lnTo>
                  <a:pt x="1017485" y="998909"/>
                </a:lnTo>
                <a:lnTo>
                  <a:pt x="1021386" y="989903"/>
                </a:lnTo>
                <a:lnTo>
                  <a:pt x="1028190" y="982842"/>
                </a:lnTo>
                <a:lnTo>
                  <a:pt x="1037354" y="978515"/>
                </a:lnTo>
                <a:lnTo>
                  <a:pt x="1047469" y="977822"/>
                </a:lnTo>
                <a:lnTo>
                  <a:pt x="1056898" y="980641"/>
                </a:lnTo>
                <a:lnTo>
                  <a:pt x="1064746" y="986545"/>
                </a:lnTo>
                <a:lnTo>
                  <a:pt x="1070118" y="995105"/>
                </a:lnTo>
                <a:lnTo>
                  <a:pt x="1090325" y="1046274"/>
                </a:lnTo>
                <a:lnTo>
                  <a:pt x="1110494" y="1096820"/>
                </a:lnTo>
                <a:lnTo>
                  <a:pt x="1130622" y="1146735"/>
                </a:lnTo>
                <a:lnTo>
                  <a:pt x="1150704" y="1196013"/>
                </a:lnTo>
                <a:lnTo>
                  <a:pt x="1159347" y="1216993"/>
                </a:lnTo>
                <a:lnTo>
                  <a:pt x="1099565" y="1216993"/>
                </a:lnTo>
                <a:lnTo>
                  <a:pt x="1114115" y="1335738"/>
                </a:lnTo>
                <a:lnTo>
                  <a:pt x="1125829" y="1432537"/>
                </a:lnTo>
                <a:lnTo>
                  <a:pt x="1136761" y="1523571"/>
                </a:lnTo>
                <a:lnTo>
                  <a:pt x="1149454" y="1630038"/>
                </a:lnTo>
                <a:lnTo>
                  <a:pt x="1163049" y="1744816"/>
                </a:lnTo>
                <a:lnTo>
                  <a:pt x="1177537" y="1867862"/>
                </a:lnTo>
                <a:lnTo>
                  <a:pt x="1176928" y="1877838"/>
                </a:lnTo>
                <a:lnTo>
                  <a:pt x="1172975" y="1886699"/>
                </a:lnTo>
                <a:lnTo>
                  <a:pt x="1166222" y="1893641"/>
                </a:lnTo>
                <a:lnTo>
                  <a:pt x="1157214" y="1897862"/>
                </a:lnTo>
                <a:lnTo>
                  <a:pt x="868568" y="1974312"/>
                </a:lnTo>
                <a:close/>
              </a:path>
              <a:path w="1935479" h="2035175">
                <a:moveTo>
                  <a:pt x="1388503" y="1834851"/>
                </a:moveTo>
                <a:lnTo>
                  <a:pt x="1346116" y="1777676"/>
                </a:lnTo>
                <a:lnTo>
                  <a:pt x="1326026" y="1735199"/>
                </a:lnTo>
                <a:lnTo>
                  <a:pt x="1305841" y="1691918"/>
                </a:lnTo>
                <a:lnTo>
                  <a:pt x="1285564" y="1647842"/>
                </a:lnTo>
                <a:lnTo>
                  <a:pt x="1265199" y="1602980"/>
                </a:lnTo>
                <a:lnTo>
                  <a:pt x="1244750" y="1557343"/>
                </a:lnTo>
                <a:lnTo>
                  <a:pt x="1224220" y="1510940"/>
                </a:lnTo>
                <a:lnTo>
                  <a:pt x="1203614" y="1463781"/>
                </a:lnTo>
                <a:lnTo>
                  <a:pt x="1182935" y="1415876"/>
                </a:lnTo>
                <a:lnTo>
                  <a:pt x="1162187" y="1367235"/>
                </a:lnTo>
                <a:lnTo>
                  <a:pt x="1141373" y="1317868"/>
                </a:lnTo>
                <a:lnTo>
                  <a:pt x="1120498" y="1267784"/>
                </a:lnTo>
                <a:lnTo>
                  <a:pt x="1099565" y="1216993"/>
                </a:lnTo>
                <a:lnTo>
                  <a:pt x="1159347" y="1216993"/>
                </a:lnTo>
                <a:lnTo>
                  <a:pt x="1170738" y="1244643"/>
                </a:lnTo>
                <a:lnTo>
                  <a:pt x="1190719" y="1292619"/>
                </a:lnTo>
                <a:lnTo>
                  <a:pt x="1210645" y="1339932"/>
                </a:lnTo>
                <a:lnTo>
                  <a:pt x="1230512" y="1386574"/>
                </a:lnTo>
                <a:lnTo>
                  <a:pt x="1250316" y="1432537"/>
                </a:lnTo>
                <a:lnTo>
                  <a:pt x="1270053" y="1477812"/>
                </a:lnTo>
                <a:lnTo>
                  <a:pt x="1289721" y="1522393"/>
                </a:lnTo>
                <a:lnTo>
                  <a:pt x="1309315" y="1566270"/>
                </a:lnTo>
                <a:lnTo>
                  <a:pt x="1328832" y="1609436"/>
                </a:lnTo>
                <a:lnTo>
                  <a:pt x="1348269" y="1651882"/>
                </a:lnTo>
                <a:lnTo>
                  <a:pt x="1367621" y="1693600"/>
                </a:lnTo>
                <a:lnTo>
                  <a:pt x="1386886" y="1734583"/>
                </a:lnTo>
                <a:lnTo>
                  <a:pt x="1406060" y="1774821"/>
                </a:lnTo>
                <a:lnTo>
                  <a:pt x="1621408" y="1774821"/>
                </a:lnTo>
                <a:lnTo>
                  <a:pt x="1398042" y="1833992"/>
                </a:lnTo>
                <a:lnTo>
                  <a:pt x="1388503" y="1834851"/>
                </a:lnTo>
                <a:close/>
              </a:path>
            </a:pathLst>
          </a:custGeom>
          <a:solidFill>
            <a:srgbClr val="5C1C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53997" y="4496250"/>
            <a:ext cx="985151" cy="1647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6347" y="4468600"/>
            <a:ext cx="1040765" cy="1703070"/>
          </a:xfrm>
          <a:custGeom>
            <a:avLst/>
            <a:gdLst/>
            <a:ahLst/>
            <a:cxnLst/>
            <a:rect l="l" t="t" r="r" b="b"/>
            <a:pathLst>
              <a:path w="1040765" h="1703070">
                <a:moveTo>
                  <a:pt x="456078" y="1703071"/>
                </a:moveTo>
                <a:lnTo>
                  <a:pt x="27649" y="1703071"/>
                </a:lnTo>
                <a:lnTo>
                  <a:pt x="16855" y="1700889"/>
                </a:lnTo>
                <a:lnTo>
                  <a:pt x="8070" y="1694949"/>
                </a:lnTo>
                <a:lnTo>
                  <a:pt x="2162" y="1686157"/>
                </a:lnTo>
                <a:lnTo>
                  <a:pt x="0" y="1675422"/>
                </a:lnTo>
                <a:lnTo>
                  <a:pt x="0" y="27649"/>
                </a:lnTo>
                <a:lnTo>
                  <a:pt x="2162" y="16913"/>
                </a:lnTo>
                <a:lnTo>
                  <a:pt x="8070" y="8122"/>
                </a:lnTo>
                <a:lnTo>
                  <a:pt x="16855" y="2181"/>
                </a:lnTo>
                <a:lnTo>
                  <a:pt x="27649" y="0"/>
                </a:lnTo>
                <a:lnTo>
                  <a:pt x="456078" y="0"/>
                </a:lnTo>
                <a:lnTo>
                  <a:pt x="466872" y="2181"/>
                </a:lnTo>
                <a:lnTo>
                  <a:pt x="475657" y="8122"/>
                </a:lnTo>
                <a:lnTo>
                  <a:pt x="481565" y="16913"/>
                </a:lnTo>
                <a:lnTo>
                  <a:pt x="483728" y="27649"/>
                </a:lnTo>
                <a:lnTo>
                  <a:pt x="483728" y="55299"/>
                </a:lnTo>
                <a:lnTo>
                  <a:pt x="55299" y="55299"/>
                </a:lnTo>
                <a:lnTo>
                  <a:pt x="55299" y="1647772"/>
                </a:lnTo>
                <a:lnTo>
                  <a:pt x="483728" y="1647772"/>
                </a:lnTo>
                <a:lnTo>
                  <a:pt x="483728" y="1675422"/>
                </a:lnTo>
                <a:lnTo>
                  <a:pt x="481565" y="1686157"/>
                </a:lnTo>
                <a:lnTo>
                  <a:pt x="475657" y="1694949"/>
                </a:lnTo>
                <a:lnTo>
                  <a:pt x="466872" y="1700889"/>
                </a:lnTo>
                <a:lnTo>
                  <a:pt x="456078" y="1703071"/>
                </a:lnTo>
                <a:close/>
              </a:path>
              <a:path w="1040765" h="1703070">
                <a:moveTo>
                  <a:pt x="612021" y="589349"/>
                </a:moveTo>
                <a:lnTo>
                  <a:pt x="556722" y="589349"/>
                </a:lnTo>
                <a:lnTo>
                  <a:pt x="556722" y="27649"/>
                </a:lnTo>
                <a:lnTo>
                  <a:pt x="558885" y="16913"/>
                </a:lnTo>
                <a:lnTo>
                  <a:pt x="564793" y="8122"/>
                </a:lnTo>
                <a:lnTo>
                  <a:pt x="573578" y="2181"/>
                </a:lnTo>
                <a:lnTo>
                  <a:pt x="584372" y="0"/>
                </a:lnTo>
                <a:lnTo>
                  <a:pt x="1012801" y="0"/>
                </a:lnTo>
                <a:lnTo>
                  <a:pt x="1023537" y="2181"/>
                </a:lnTo>
                <a:lnTo>
                  <a:pt x="1032328" y="8122"/>
                </a:lnTo>
                <a:lnTo>
                  <a:pt x="1038269" y="16913"/>
                </a:lnTo>
                <a:lnTo>
                  <a:pt x="1040450" y="27649"/>
                </a:lnTo>
                <a:lnTo>
                  <a:pt x="1040450" y="55299"/>
                </a:lnTo>
                <a:lnTo>
                  <a:pt x="612021" y="55299"/>
                </a:lnTo>
                <a:lnTo>
                  <a:pt x="612021" y="589349"/>
                </a:lnTo>
                <a:close/>
              </a:path>
              <a:path w="1040765" h="1703070">
                <a:moveTo>
                  <a:pt x="584372" y="644648"/>
                </a:moveTo>
                <a:lnTo>
                  <a:pt x="456078" y="644648"/>
                </a:lnTo>
                <a:lnTo>
                  <a:pt x="445284" y="642466"/>
                </a:lnTo>
                <a:lnTo>
                  <a:pt x="436499" y="636526"/>
                </a:lnTo>
                <a:lnTo>
                  <a:pt x="430591" y="627734"/>
                </a:lnTo>
                <a:lnTo>
                  <a:pt x="428429" y="616998"/>
                </a:lnTo>
                <a:lnTo>
                  <a:pt x="428429" y="55299"/>
                </a:lnTo>
                <a:lnTo>
                  <a:pt x="483728" y="55299"/>
                </a:lnTo>
                <a:lnTo>
                  <a:pt x="483728" y="589349"/>
                </a:lnTo>
                <a:lnTo>
                  <a:pt x="612021" y="589349"/>
                </a:lnTo>
                <a:lnTo>
                  <a:pt x="612021" y="616998"/>
                </a:lnTo>
                <a:lnTo>
                  <a:pt x="609840" y="627734"/>
                </a:lnTo>
                <a:lnTo>
                  <a:pt x="603899" y="636526"/>
                </a:lnTo>
                <a:lnTo>
                  <a:pt x="595108" y="642466"/>
                </a:lnTo>
                <a:lnTo>
                  <a:pt x="584372" y="644648"/>
                </a:lnTo>
                <a:close/>
              </a:path>
              <a:path w="1040765" h="1703070">
                <a:moveTo>
                  <a:pt x="1040450" y="1647772"/>
                </a:moveTo>
                <a:lnTo>
                  <a:pt x="985151" y="1647772"/>
                </a:lnTo>
                <a:lnTo>
                  <a:pt x="985151" y="55299"/>
                </a:lnTo>
                <a:lnTo>
                  <a:pt x="1040450" y="55299"/>
                </a:lnTo>
                <a:lnTo>
                  <a:pt x="1040450" y="1647772"/>
                </a:lnTo>
                <a:close/>
              </a:path>
              <a:path w="1040765" h="1703070">
                <a:moveTo>
                  <a:pt x="483728" y="1647772"/>
                </a:moveTo>
                <a:lnTo>
                  <a:pt x="428429" y="1647772"/>
                </a:lnTo>
                <a:lnTo>
                  <a:pt x="428429" y="983354"/>
                </a:lnTo>
                <a:lnTo>
                  <a:pt x="430591" y="972560"/>
                </a:lnTo>
                <a:lnTo>
                  <a:pt x="436499" y="963775"/>
                </a:lnTo>
                <a:lnTo>
                  <a:pt x="445284" y="957867"/>
                </a:lnTo>
                <a:lnTo>
                  <a:pt x="456078" y="955705"/>
                </a:lnTo>
                <a:lnTo>
                  <a:pt x="584372" y="955705"/>
                </a:lnTo>
                <a:lnTo>
                  <a:pt x="595108" y="957867"/>
                </a:lnTo>
                <a:lnTo>
                  <a:pt x="603899" y="963775"/>
                </a:lnTo>
                <a:lnTo>
                  <a:pt x="609840" y="972560"/>
                </a:lnTo>
                <a:lnTo>
                  <a:pt x="612021" y="983354"/>
                </a:lnTo>
                <a:lnTo>
                  <a:pt x="612021" y="1011004"/>
                </a:lnTo>
                <a:lnTo>
                  <a:pt x="483728" y="1011004"/>
                </a:lnTo>
                <a:lnTo>
                  <a:pt x="483728" y="1647772"/>
                </a:lnTo>
                <a:close/>
              </a:path>
              <a:path w="1040765" h="1703070">
                <a:moveTo>
                  <a:pt x="1012801" y="1703071"/>
                </a:moveTo>
                <a:lnTo>
                  <a:pt x="584372" y="1703071"/>
                </a:lnTo>
                <a:lnTo>
                  <a:pt x="573578" y="1700889"/>
                </a:lnTo>
                <a:lnTo>
                  <a:pt x="564793" y="1694949"/>
                </a:lnTo>
                <a:lnTo>
                  <a:pt x="558885" y="1686157"/>
                </a:lnTo>
                <a:lnTo>
                  <a:pt x="556722" y="1675422"/>
                </a:lnTo>
                <a:lnTo>
                  <a:pt x="556722" y="1011004"/>
                </a:lnTo>
                <a:lnTo>
                  <a:pt x="612021" y="1011004"/>
                </a:lnTo>
                <a:lnTo>
                  <a:pt x="612021" y="1647772"/>
                </a:lnTo>
                <a:lnTo>
                  <a:pt x="1040450" y="1647772"/>
                </a:lnTo>
                <a:lnTo>
                  <a:pt x="1040450" y="1675422"/>
                </a:lnTo>
                <a:lnTo>
                  <a:pt x="1038269" y="1686157"/>
                </a:lnTo>
                <a:lnTo>
                  <a:pt x="1032328" y="1694949"/>
                </a:lnTo>
                <a:lnTo>
                  <a:pt x="1023537" y="1700889"/>
                </a:lnTo>
                <a:lnTo>
                  <a:pt x="1012801" y="1703071"/>
                </a:lnTo>
                <a:close/>
              </a:path>
            </a:pathLst>
          </a:custGeom>
          <a:solidFill>
            <a:srgbClr val="5C1C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56801" y="4435698"/>
            <a:ext cx="1345700" cy="1842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28183" y="4408010"/>
            <a:ext cx="1402080" cy="1898650"/>
          </a:xfrm>
          <a:custGeom>
            <a:avLst/>
            <a:gdLst/>
            <a:ahLst/>
            <a:cxnLst/>
            <a:rect l="l" t="t" r="r" b="b"/>
            <a:pathLst>
              <a:path w="1402080" h="1898650">
                <a:moveTo>
                  <a:pt x="446428" y="1681783"/>
                </a:moveTo>
                <a:lnTo>
                  <a:pt x="11751" y="1527673"/>
                </a:lnTo>
                <a:lnTo>
                  <a:pt x="0" y="1507075"/>
                </a:lnTo>
                <a:lnTo>
                  <a:pt x="414" y="1498780"/>
                </a:lnTo>
                <a:lnTo>
                  <a:pt x="766858" y="14969"/>
                </a:lnTo>
                <a:lnTo>
                  <a:pt x="790926" y="0"/>
                </a:lnTo>
                <a:lnTo>
                  <a:pt x="800867" y="1697"/>
                </a:lnTo>
                <a:lnTo>
                  <a:pt x="968290" y="61834"/>
                </a:lnTo>
                <a:lnTo>
                  <a:pt x="804876" y="61834"/>
                </a:lnTo>
                <a:lnTo>
                  <a:pt x="67740" y="1488964"/>
                </a:lnTo>
                <a:lnTo>
                  <a:pt x="431055" y="1619608"/>
                </a:lnTo>
                <a:lnTo>
                  <a:pt x="491859" y="1619608"/>
                </a:lnTo>
                <a:lnTo>
                  <a:pt x="470594" y="1665783"/>
                </a:lnTo>
                <a:lnTo>
                  <a:pt x="464612" y="1674192"/>
                </a:lnTo>
                <a:lnTo>
                  <a:pt x="456233" y="1679659"/>
                </a:lnTo>
                <a:lnTo>
                  <a:pt x="446428" y="1681783"/>
                </a:lnTo>
                <a:close/>
              </a:path>
              <a:path w="1402080" h="1898650">
                <a:moveTo>
                  <a:pt x="1083331" y="1833615"/>
                </a:moveTo>
                <a:lnTo>
                  <a:pt x="1026902" y="1833615"/>
                </a:lnTo>
                <a:lnTo>
                  <a:pt x="1342521" y="254966"/>
                </a:lnTo>
                <a:lnTo>
                  <a:pt x="804876" y="61834"/>
                </a:lnTo>
                <a:lnTo>
                  <a:pt x="968290" y="61834"/>
                </a:lnTo>
                <a:lnTo>
                  <a:pt x="1383580" y="211004"/>
                </a:lnTo>
                <a:lnTo>
                  <a:pt x="1392219" y="216007"/>
                </a:lnTo>
                <a:lnTo>
                  <a:pt x="1398355" y="223446"/>
                </a:lnTo>
                <a:lnTo>
                  <a:pt x="1401563" y="232545"/>
                </a:lnTo>
                <a:lnTo>
                  <a:pt x="1401414" y="242524"/>
                </a:lnTo>
                <a:lnTo>
                  <a:pt x="1083331" y="1833615"/>
                </a:lnTo>
                <a:close/>
              </a:path>
              <a:path w="1402080" h="1898650">
                <a:moveTo>
                  <a:pt x="802388" y="1184958"/>
                </a:moveTo>
                <a:lnTo>
                  <a:pt x="654187" y="1133530"/>
                </a:lnTo>
                <a:lnTo>
                  <a:pt x="638150" y="1118184"/>
                </a:lnTo>
                <a:lnTo>
                  <a:pt x="635109" y="1111133"/>
                </a:lnTo>
                <a:lnTo>
                  <a:pt x="635109" y="1103115"/>
                </a:lnTo>
                <a:lnTo>
                  <a:pt x="638289" y="1096065"/>
                </a:lnTo>
                <a:lnTo>
                  <a:pt x="666695" y="1034251"/>
                </a:lnTo>
                <a:lnTo>
                  <a:pt x="700574" y="963113"/>
                </a:lnTo>
                <a:lnTo>
                  <a:pt x="719551" y="924080"/>
                </a:lnTo>
                <a:lnTo>
                  <a:pt x="739946" y="882621"/>
                </a:lnTo>
                <a:lnTo>
                  <a:pt x="761553" y="839149"/>
                </a:lnTo>
                <a:lnTo>
                  <a:pt x="784566" y="793277"/>
                </a:lnTo>
                <a:lnTo>
                  <a:pt x="808913" y="745153"/>
                </a:lnTo>
                <a:lnTo>
                  <a:pt x="834588" y="694788"/>
                </a:lnTo>
                <a:lnTo>
                  <a:pt x="861585" y="642196"/>
                </a:lnTo>
                <a:lnTo>
                  <a:pt x="889898" y="587389"/>
                </a:lnTo>
                <a:lnTo>
                  <a:pt x="919522" y="530382"/>
                </a:lnTo>
                <a:lnTo>
                  <a:pt x="950451" y="471186"/>
                </a:lnTo>
                <a:lnTo>
                  <a:pt x="974986" y="456294"/>
                </a:lnTo>
                <a:lnTo>
                  <a:pt x="985013" y="458190"/>
                </a:lnTo>
                <a:lnTo>
                  <a:pt x="993671" y="463586"/>
                </a:lnTo>
                <a:lnTo>
                  <a:pt x="999633" y="471497"/>
                </a:lnTo>
                <a:lnTo>
                  <a:pt x="1002432" y="481014"/>
                </a:lnTo>
                <a:lnTo>
                  <a:pt x="1001603" y="491232"/>
                </a:lnTo>
                <a:lnTo>
                  <a:pt x="986411" y="547287"/>
                </a:lnTo>
                <a:lnTo>
                  <a:pt x="971646" y="602162"/>
                </a:lnTo>
                <a:lnTo>
                  <a:pt x="957312" y="655842"/>
                </a:lnTo>
                <a:lnTo>
                  <a:pt x="943415" y="708313"/>
                </a:lnTo>
                <a:lnTo>
                  <a:pt x="939685" y="722520"/>
                </a:lnTo>
                <a:lnTo>
                  <a:pt x="882434" y="722520"/>
                </a:lnTo>
                <a:lnTo>
                  <a:pt x="853825" y="778747"/>
                </a:lnTo>
                <a:lnTo>
                  <a:pt x="826895" y="832119"/>
                </a:lnTo>
                <a:lnTo>
                  <a:pt x="801589" y="882754"/>
                </a:lnTo>
                <a:lnTo>
                  <a:pt x="778109" y="930236"/>
                </a:lnTo>
                <a:lnTo>
                  <a:pt x="756268" y="974948"/>
                </a:lnTo>
                <a:lnTo>
                  <a:pt x="736140" y="1016740"/>
                </a:lnTo>
                <a:lnTo>
                  <a:pt x="717732" y="1055597"/>
                </a:lnTo>
                <a:lnTo>
                  <a:pt x="701053" y="1091502"/>
                </a:lnTo>
                <a:lnTo>
                  <a:pt x="782481" y="1120811"/>
                </a:lnTo>
                <a:lnTo>
                  <a:pt x="839415" y="1120811"/>
                </a:lnTo>
                <a:lnTo>
                  <a:pt x="829347" y="1163667"/>
                </a:lnTo>
                <a:lnTo>
                  <a:pt x="827411" y="1171271"/>
                </a:lnTo>
                <a:lnTo>
                  <a:pt x="822434" y="1177769"/>
                </a:lnTo>
                <a:lnTo>
                  <a:pt x="811513" y="1183851"/>
                </a:lnTo>
                <a:lnTo>
                  <a:pt x="806951" y="1184957"/>
                </a:lnTo>
                <a:lnTo>
                  <a:pt x="802388" y="1184957"/>
                </a:lnTo>
                <a:close/>
              </a:path>
              <a:path w="1402080" h="1898650">
                <a:moveTo>
                  <a:pt x="839415" y="1120811"/>
                </a:moveTo>
                <a:lnTo>
                  <a:pt x="782481" y="1120811"/>
                </a:lnTo>
                <a:lnTo>
                  <a:pt x="793076" y="1076417"/>
                </a:lnTo>
                <a:lnTo>
                  <a:pt x="804223" y="1030446"/>
                </a:lnTo>
                <a:lnTo>
                  <a:pt x="815917" y="982918"/>
                </a:lnTo>
                <a:lnTo>
                  <a:pt x="828155" y="933848"/>
                </a:lnTo>
                <a:lnTo>
                  <a:pt x="841092" y="882621"/>
                </a:lnTo>
                <a:lnTo>
                  <a:pt x="854238" y="831158"/>
                </a:lnTo>
                <a:lnTo>
                  <a:pt x="868074" y="777574"/>
                </a:lnTo>
                <a:lnTo>
                  <a:pt x="882434" y="722520"/>
                </a:lnTo>
                <a:lnTo>
                  <a:pt x="939685" y="722520"/>
                </a:lnTo>
                <a:lnTo>
                  <a:pt x="929958" y="759564"/>
                </a:lnTo>
                <a:lnTo>
                  <a:pt x="916945" y="809580"/>
                </a:lnTo>
                <a:lnTo>
                  <a:pt x="904380" y="858348"/>
                </a:lnTo>
                <a:lnTo>
                  <a:pt x="892269" y="905855"/>
                </a:lnTo>
                <a:lnTo>
                  <a:pt x="880615" y="952087"/>
                </a:lnTo>
                <a:lnTo>
                  <a:pt x="869422" y="997032"/>
                </a:lnTo>
                <a:lnTo>
                  <a:pt x="858694" y="1040676"/>
                </a:lnTo>
                <a:lnTo>
                  <a:pt x="848436" y="1083005"/>
                </a:lnTo>
                <a:lnTo>
                  <a:pt x="839415" y="1120811"/>
                </a:lnTo>
                <a:close/>
              </a:path>
              <a:path w="1402080" h="1898650">
                <a:moveTo>
                  <a:pt x="491859" y="1619608"/>
                </a:moveTo>
                <a:lnTo>
                  <a:pt x="431055" y="1619608"/>
                </a:lnTo>
                <a:lnTo>
                  <a:pt x="544833" y="1372560"/>
                </a:lnTo>
                <a:lnTo>
                  <a:pt x="550814" y="1364150"/>
                </a:lnTo>
                <a:lnTo>
                  <a:pt x="559193" y="1358683"/>
                </a:lnTo>
                <a:lnTo>
                  <a:pt x="568998" y="1356560"/>
                </a:lnTo>
                <a:lnTo>
                  <a:pt x="579256" y="1358182"/>
                </a:lnTo>
                <a:lnTo>
                  <a:pt x="723448" y="1410025"/>
                </a:lnTo>
                <a:lnTo>
                  <a:pt x="732408" y="1415308"/>
                </a:lnTo>
                <a:lnTo>
                  <a:pt x="735084" y="1418734"/>
                </a:lnTo>
                <a:lnTo>
                  <a:pt x="584372" y="1418734"/>
                </a:lnTo>
                <a:lnTo>
                  <a:pt x="491859" y="1619608"/>
                </a:lnTo>
                <a:close/>
              </a:path>
              <a:path w="1402080" h="1898650">
                <a:moveTo>
                  <a:pt x="1052477" y="1898177"/>
                </a:moveTo>
                <a:lnTo>
                  <a:pt x="1047777" y="1898177"/>
                </a:lnTo>
                <a:lnTo>
                  <a:pt x="1044597" y="1898177"/>
                </a:lnTo>
                <a:lnTo>
                  <a:pt x="626261" y="1748455"/>
                </a:lnTo>
                <a:lnTo>
                  <a:pt x="608141" y="1725553"/>
                </a:lnTo>
                <a:lnTo>
                  <a:pt x="608980" y="1715137"/>
                </a:lnTo>
                <a:lnTo>
                  <a:pt x="680730" y="1453296"/>
                </a:lnTo>
                <a:lnTo>
                  <a:pt x="584372" y="1418734"/>
                </a:lnTo>
                <a:lnTo>
                  <a:pt x="735084" y="1418734"/>
                </a:lnTo>
                <a:lnTo>
                  <a:pt x="738621" y="1423262"/>
                </a:lnTo>
                <a:lnTo>
                  <a:pt x="741567" y="1432926"/>
                </a:lnTo>
                <a:lnTo>
                  <a:pt x="740729" y="1443342"/>
                </a:lnTo>
                <a:lnTo>
                  <a:pt x="669117" y="1705045"/>
                </a:lnTo>
                <a:lnTo>
                  <a:pt x="1026902" y="1833615"/>
                </a:lnTo>
                <a:lnTo>
                  <a:pt x="1083331" y="1833615"/>
                </a:lnTo>
                <a:lnTo>
                  <a:pt x="1074874" y="1875919"/>
                </a:lnTo>
                <a:lnTo>
                  <a:pt x="1073215" y="1883799"/>
                </a:lnTo>
                <a:lnTo>
                  <a:pt x="1068238" y="1890712"/>
                </a:lnTo>
                <a:lnTo>
                  <a:pt x="1057178" y="1896933"/>
                </a:lnTo>
                <a:lnTo>
                  <a:pt x="1052477" y="1898177"/>
                </a:lnTo>
                <a:close/>
              </a:path>
            </a:pathLst>
          </a:custGeom>
          <a:solidFill>
            <a:srgbClr val="5C1C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12318" y="4445099"/>
            <a:ext cx="1056763" cy="1763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84997" y="4416481"/>
            <a:ext cx="1111885" cy="1819910"/>
          </a:xfrm>
          <a:custGeom>
            <a:avLst/>
            <a:gdLst/>
            <a:ahLst/>
            <a:cxnLst/>
            <a:rect l="l" t="t" r="r" b="b"/>
            <a:pathLst>
              <a:path w="1111884" h="1819910">
                <a:moveTo>
                  <a:pt x="101953" y="600434"/>
                </a:moveTo>
                <a:lnTo>
                  <a:pt x="501" y="259628"/>
                </a:lnTo>
                <a:lnTo>
                  <a:pt x="0" y="248607"/>
                </a:lnTo>
                <a:lnTo>
                  <a:pt x="3646" y="238649"/>
                </a:lnTo>
                <a:lnTo>
                  <a:pt x="10765" y="230817"/>
                </a:lnTo>
                <a:lnTo>
                  <a:pt x="20685" y="226172"/>
                </a:lnTo>
                <a:lnTo>
                  <a:pt x="936851" y="0"/>
                </a:lnTo>
                <a:lnTo>
                  <a:pt x="944316" y="1105"/>
                </a:lnTo>
                <a:lnTo>
                  <a:pt x="956897" y="8709"/>
                </a:lnTo>
                <a:lnTo>
                  <a:pt x="961459" y="14792"/>
                </a:lnTo>
                <a:lnTo>
                  <a:pt x="963118" y="21981"/>
                </a:lnTo>
                <a:lnTo>
                  <a:pt x="973024" y="62073"/>
                </a:lnTo>
                <a:lnTo>
                  <a:pt x="916114" y="62073"/>
                </a:lnTo>
                <a:lnTo>
                  <a:pt x="60776" y="273176"/>
                </a:lnTo>
                <a:lnTo>
                  <a:pt x="126582" y="539580"/>
                </a:lnTo>
                <a:lnTo>
                  <a:pt x="387521" y="539580"/>
                </a:lnTo>
                <a:lnTo>
                  <a:pt x="389057" y="545801"/>
                </a:lnTo>
                <a:lnTo>
                  <a:pt x="332156" y="545801"/>
                </a:lnTo>
                <a:lnTo>
                  <a:pt x="112896" y="599994"/>
                </a:lnTo>
                <a:lnTo>
                  <a:pt x="101953" y="600434"/>
                </a:lnTo>
                <a:close/>
              </a:path>
              <a:path w="1111884" h="1819910">
                <a:moveTo>
                  <a:pt x="918841" y="1758508"/>
                </a:moveTo>
                <a:lnTo>
                  <a:pt x="688420" y="1758508"/>
                </a:lnTo>
                <a:lnTo>
                  <a:pt x="1050767" y="1669062"/>
                </a:lnTo>
                <a:lnTo>
                  <a:pt x="741507" y="416263"/>
                </a:lnTo>
                <a:lnTo>
                  <a:pt x="739710" y="409212"/>
                </a:lnTo>
                <a:lnTo>
                  <a:pt x="740954" y="401747"/>
                </a:lnTo>
                <a:lnTo>
                  <a:pt x="744687" y="395387"/>
                </a:lnTo>
                <a:lnTo>
                  <a:pt x="748419" y="389166"/>
                </a:lnTo>
                <a:lnTo>
                  <a:pt x="754502" y="384604"/>
                </a:lnTo>
                <a:lnTo>
                  <a:pt x="981920" y="328476"/>
                </a:lnTo>
                <a:lnTo>
                  <a:pt x="916114" y="62073"/>
                </a:lnTo>
                <a:lnTo>
                  <a:pt x="973024" y="62073"/>
                </a:lnTo>
                <a:lnTo>
                  <a:pt x="1042195" y="342024"/>
                </a:lnTo>
                <a:lnTo>
                  <a:pt x="1043993" y="349213"/>
                </a:lnTo>
                <a:lnTo>
                  <a:pt x="1042886" y="356816"/>
                </a:lnTo>
                <a:lnTo>
                  <a:pt x="1039016" y="363037"/>
                </a:lnTo>
                <a:lnTo>
                  <a:pt x="1035283" y="369259"/>
                </a:lnTo>
                <a:lnTo>
                  <a:pt x="1029062" y="373821"/>
                </a:lnTo>
                <a:lnTo>
                  <a:pt x="801783" y="429949"/>
                </a:lnTo>
                <a:lnTo>
                  <a:pt x="1111042" y="1682611"/>
                </a:lnTo>
                <a:lnTo>
                  <a:pt x="1111483" y="1693573"/>
                </a:lnTo>
                <a:lnTo>
                  <a:pt x="1107828" y="1703538"/>
                </a:lnTo>
                <a:lnTo>
                  <a:pt x="1100700" y="1711403"/>
                </a:lnTo>
                <a:lnTo>
                  <a:pt x="1090720" y="1716067"/>
                </a:lnTo>
                <a:lnTo>
                  <a:pt x="918841" y="1758508"/>
                </a:lnTo>
                <a:close/>
              </a:path>
              <a:path w="1111884" h="1819910">
                <a:moveTo>
                  <a:pt x="387521" y="539580"/>
                </a:moveTo>
                <a:lnTo>
                  <a:pt x="126582" y="539580"/>
                </a:lnTo>
                <a:lnTo>
                  <a:pt x="347917" y="484972"/>
                </a:lnTo>
                <a:lnTo>
                  <a:pt x="350129" y="484695"/>
                </a:lnTo>
                <a:lnTo>
                  <a:pt x="352340" y="484695"/>
                </a:lnTo>
                <a:lnTo>
                  <a:pt x="387521" y="539580"/>
                </a:lnTo>
                <a:close/>
              </a:path>
              <a:path w="1111884" h="1819910">
                <a:moveTo>
                  <a:pt x="670448" y="1819614"/>
                </a:moveTo>
                <a:lnTo>
                  <a:pt x="668097" y="1819614"/>
                </a:lnTo>
                <a:lnTo>
                  <a:pt x="663121" y="1819613"/>
                </a:lnTo>
                <a:lnTo>
                  <a:pt x="658282" y="1818231"/>
                </a:lnTo>
                <a:lnTo>
                  <a:pt x="647637" y="1811872"/>
                </a:lnTo>
                <a:lnTo>
                  <a:pt x="643075" y="1805650"/>
                </a:lnTo>
                <a:lnTo>
                  <a:pt x="641416" y="1798462"/>
                </a:lnTo>
                <a:lnTo>
                  <a:pt x="332156" y="545801"/>
                </a:lnTo>
                <a:lnTo>
                  <a:pt x="389057" y="545801"/>
                </a:lnTo>
                <a:lnTo>
                  <a:pt x="688420" y="1758508"/>
                </a:lnTo>
                <a:lnTo>
                  <a:pt x="918841" y="1758508"/>
                </a:lnTo>
                <a:lnTo>
                  <a:pt x="674733" y="1818784"/>
                </a:lnTo>
                <a:lnTo>
                  <a:pt x="672660" y="1819338"/>
                </a:lnTo>
                <a:lnTo>
                  <a:pt x="670448" y="1819614"/>
                </a:lnTo>
                <a:close/>
              </a:path>
            </a:pathLst>
          </a:custGeom>
          <a:solidFill>
            <a:srgbClr val="5C1C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28023" y="4108051"/>
            <a:ext cx="451791" cy="20359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00096" y="4080401"/>
            <a:ext cx="508000" cy="2091689"/>
          </a:xfrm>
          <a:custGeom>
            <a:avLst/>
            <a:gdLst/>
            <a:ahLst/>
            <a:cxnLst/>
            <a:rect l="l" t="t" r="r" b="b"/>
            <a:pathLst>
              <a:path w="508000" h="2091689">
                <a:moveTo>
                  <a:pt x="412668" y="1588326"/>
                </a:moveTo>
                <a:lnTo>
                  <a:pt x="95113" y="1588326"/>
                </a:lnTo>
                <a:lnTo>
                  <a:pt x="84650" y="1586258"/>
                </a:lnTo>
                <a:lnTo>
                  <a:pt x="276" y="28893"/>
                </a:lnTo>
                <a:lnTo>
                  <a:pt x="0" y="21428"/>
                </a:lnTo>
                <a:lnTo>
                  <a:pt x="2764" y="13962"/>
                </a:lnTo>
                <a:lnTo>
                  <a:pt x="8018" y="8571"/>
                </a:lnTo>
                <a:lnTo>
                  <a:pt x="13133" y="3179"/>
                </a:lnTo>
                <a:lnTo>
                  <a:pt x="20322" y="0"/>
                </a:lnTo>
                <a:lnTo>
                  <a:pt x="487322" y="0"/>
                </a:lnTo>
                <a:lnTo>
                  <a:pt x="494511" y="3179"/>
                </a:lnTo>
                <a:lnTo>
                  <a:pt x="505018" y="13962"/>
                </a:lnTo>
                <a:lnTo>
                  <a:pt x="507782" y="21428"/>
                </a:lnTo>
                <a:lnTo>
                  <a:pt x="507368" y="28893"/>
                </a:lnTo>
                <a:lnTo>
                  <a:pt x="506213" y="55299"/>
                </a:lnTo>
                <a:lnTo>
                  <a:pt x="56819" y="55299"/>
                </a:lnTo>
                <a:lnTo>
                  <a:pt x="121519" y="1533027"/>
                </a:lnTo>
                <a:lnTo>
                  <a:pt x="441575" y="1533027"/>
                </a:lnTo>
                <a:lnTo>
                  <a:pt x="440318" y="1561782"/>
                </a:lnTo>
                <a:lnTo>
                  <a:pt x="437786" y="1572170"/>
                </a:lnTo>
                <a:lnTo>
                  <a:pt x="431781" y="1580601"/>
                </a:lnTo>
                <a:lnTo>
                  <a:pt x="423132" y="1586258"/>
                </a:lnTo>
                <a:lnTo>
                  <a:pt x="412668" y="1588326"/>
                </a:lnTo>
                <a:close/>
              </a:path>
              <a:path w="508000" h="2091689">
                <a:moveTo>
                  <a:pt x="441575" y="1533027"/>
                </a:moveTo>
                <a:lnTo>
                  <a:pt x="386124" y="1533027"/>
                </a:lnTo>
                <a:lnTo>
                  <a:pt x="450963" y="55299"/>
                </a:lnTo>
                <a:lnTo>
                  <a:pt x="506213" y="55299"/>
                </a:lnTo>
                <a:lnTo>
                  <a:pt x="441575" y="1533027"/>
                </a:lnTo>
                <a:close/>
              </a:path>
              <a:path w="508000" h="2091689">
                <a:moveTo>
                  <a:pt x="446262" y="2091270"/>
                </a:moveTo>
                <a:lnTo>
                  <a:pt x="61519" y="2091270"/>
                </a:lnTo>
                <a:lnTo>
                  <a:pt x="50784" y="2089089"/>
                </a:lnTo>
                <a:lnTo>
                  <a:pt x="41992" y="2083148"/>
                </a:lnTo>
                <a:lnTo>
                  <a:pt x="36052" y="2074357"/>
                </a:lnTo>
                <a:lnTo>
                  <a:pt x="33870" y="2063621"/>
                </a:lnTo>
                <a:lnTo>
                  <a:pt x="33870" y="1656205"/>
                </a:lnTo>
                <a:lnTo>
                  <a:pt x="36052" y="1645411"/>
                </a:lnTo>
                <a:lnTo>
                  <a:pt x="41992" y="1636626"/>
                </a:lnTo>
                <a:lnTo>
                  <a:pt x="50784" y="1630718"/>
                </a:lnTo>
                <a:lnTo>
                  <a:pt x="61519" y="1628556"/>
                </a:lnTo>
                <a:lnTo>
                  <a:pt x="446262" y="1628556"/>
                </a:lnTo>
                <a:lnTo>
                  <a:pt x="456998" y="1630718"/>
                </a:lnTo>
                <a:lnTo>
                  <a:pt x="465790" y="1636626"/>
                </a:lnTo>
                <a:lnTo>
                  <a:pt x="471730" y="1645411"/>
                </a:lnTo>
                <a:lnTo>
                  <a:pt x="473912" y="1656205"/>
                </a:lnTo>
                <a:lnTo>
                  <a:pt x="473912" y="1683855"/>
                </a:lnTo>
                <a:lnTo>
                  <a:pt x="89169" y="1683855"/>
                </a:lnTo>
                <a:lnTo>
                  <a:pt x="89169" y="2035971"/>
                </a:lnTo>
                <a:lnTo>
                  <a:pt x="473912" y="2035971"/>
                </a:lnTo>
                <a:lnTo>
                  <a:pt x="473912" y="2063621"/>
                </a:lnTo>
                <a:lnTo>
                  <a:pt x="471730" y="2074357"/>
                </a:lnTo>
                <a:lnTo>
                  <a:pt x="465790" y="2083148"/>
                </a:lnTo>
                <a:lnTo>
                  <a:pt x="456998" y="2089089"/>
                </a:lnTo>
                <a:lnTo>
                  <a:pt x="446262" y="2091270"/>
                </a:lnTo>
                <a:close/>
              </a:path>
              <a:path w="508000" h="2091689">
                <a:moveTo>
                  <a:pt x="473912" y="2035971"/>
                </a:moveTo>
                <a:lnTo>
                  <a:pt x="418613" y="2035971"/>
                </a:lnTo>
                <a:lnTo>
                  <a:pt x="418613" y="1683855"/>
                </a:lnTo>
                <a:lnTo>
                  <a:pt x="473912" y="1683855"/>
                </a:lnTo>
                <a:lnTo>
                  <a:pt x="473912" y="2035971"/>
                </a:lnTo>
                <a:close/>
              </a:path>
            </a:pathLst>
          </a:custGeom>
          <a:solidFill>
            <a:srgbClr val="5C1C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87721" y="2063779"/>
            <a:ext cx="7002780" cy="658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What sort  of poo came out of me.</a:t>
            </a:r>
            <a:endParaRPr sz="10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89546" y="5753839"/>
            <a:ext cx="1584960" cy="1614170"/>
          </a:xfrm>
          <a:custGeom>
            <a:avLst/>
            <a:gdLst/>
            <a:ahLst/>
            <a:cxnLst/>
            <a:rect l="l" t="t" r="r" b="b"/>
            <a:pathLst>
              <a:path w="1584959" h="1614170">
                <a:moveTo>
                  <a:pt x="0" y="1613791"/>
                </a:moveTo>
                <a:lnTo>
                  <a:pt x="550364" y="1142366"/>
                </a:lnTo>
                <a:lnTo>
                  <a:pt x="942741" y="642671"/>
                </a:lnTo>
                <a:lnTo>
                  <a:pt x="1177727" y="246330"/>
                </a:lnTo>
                <a:lnTo>
                  <a:pt x="1255923" y="84966"/>
                </a:lnTo>
                <a:lnTo>
                  <a:pt x="1567920" y="0"/>
                </a:lnTo>
                <a:lnTo>
                  <a:pt x="1575017" y="35739"/>
                </a:lnTo>
                <a:lnTo>
                  <a:pt x="1580115" y="71356"/>
                </a:lnTo>
                <a:lnTo>
                  <a:pt x="1583248" y="106849"/>
                </a:lnTo>
                <a:lnTo>
                  <a:pt x="1584447" y="142212"/>
                </a:lnTo>
                <a:lnTo>
                  <a:pt x="1583744" y="177443"/>
                </a:lnTo>
                <a:lnTo>
                  <a:pt x="1576762" y="247491"/>
                </a:lnTo>
                <a:lnTo>
                  <a:pt x="1562562" y="316962"/>
                </a:lnTo>
                <a:lnTo>
                  <a:pt x="1541401" y="385826"/>
                </a:lnTo>
                <a:lnTo>
                  <a:pt x="1513537" y="454054"/>
                </a:lnTo>
                <a:lnTo>
                  <a:pt x="1479227" y="521614"/>
                </a:lnTo>
                <a:lnTo>
                  <a:pt x="1459736" y="555134"/>
                </a:lnTo>
                <a:lnTo>
                  <a:pt x="1438731" y="588476"/>
                </a:lnTo>
                <a:lnTo>
                  <a:pt x="1416243" y="621636"/>
                </a:lnTo>
                <a:lnTo>
                  <a:pt x="1392306" y="654610"/>
                </a:lnTo>
                <a:lnTo>
                  <a:pt x="1366950" y="687395"/>
                </a:lnTo>
                <a:lnTo>
                  <a:pt x="1340209" y="719986"/>
                </a:lnTo>
                <a:lnTo>
                  <a:pt x="1312115" y="752380"/>
                </a:lnTo>
                <a:lnTo>
                  <a:pt x="1282700" y="784574"/>
                </a:lnTo>
                <a:lnTo>
                  <a:pt x="1251996" y="816562"/>
                </a:lnTo>
                <a:lnTo>
                  <a:pt x="1220036" y="848343"/>
                </a:lnTo>
                <a:lnTo>
                  <a:pt x="1186851" y="879911"/>
                </a:lnTo>
                <a:lnTo>
                  <a:pt x="1152475" y="911263"/>
                </a:lnTo>
                <a:lnTo>
                  <a:pt x="1116938" y="942395"/>
                </a:lnTo>
                <a:lnTo>
                  <a:pt x="1080274" y="973303"/>
                </a:lnTo>
                <a:lnTo>
                  <a:pt x="1042515" y="1003985"/>
                </a:lnTo>
                <a:lnTo>
                  <a:pt x="1003693" y="1034435"/>
                </a:lnTo>
                <a:lnTo>
                  <a:pt x="963841" y="1064650"/>
                </a:lnTo>
                <a:lnTo>
                  <a:pt x="922989" y="1094626"/>
                </a:lnTo>
                <a:lnTo>
                  <a:pt x="881172" y="1124360"/>
                </a:lnTo>
                <a:lnTo>
                  <a:pt x="838421" y="1153848"/>
                </a:lnTo>
                <a:lnTo>
                  <a:pt x="794767" y="1183085"/>
                </a:lnTo>
                <a:lnTo>
                  <a:pt x="750245" y="1212069"/>
                </a:lnTo>
                <a:lnTo>
                  <a:pt x="704885" y="1240795"/>
                </a:lnTo>
                <a:lnTo>
                  <a:pt x="658720" y="1269260"/>
                </a:lnTo>
                <a:lnTo>
                  <a:pt x="611783" y="1297459"/>
                </a:lnTo>
                <a:lnTo>
                  <a:pt x="564105" y="1325390"/>
                </a:lnTo>
                <a:lnTo>
                  <a:pt x="515718" y="1353047"/>
                </a:lnTo>
                <a:lnTo>
                  <a:pt x="466656" y="1380429"/>
                </a:lnTo>
                <a:lnTo>
                  <a:pt x="416950" y="1407530"/>
                </a:lnTo>
                <a:lnTo>
                  <a:pt x="366633" y="1434346"/>
                </a:lnTo>
                <a:lnTo>
                  <a:pt x="315736" y="1460875"/>
                </a:lnTo>
                <a:lnTo>
                  <a:pt x="264293" y="1487112"/>
                </a:lnTo>
                <a:lnTo>
                  <a:pt x="212335" y="1513054"/>
                </a:lnTo>
                <a:lnTo>
                  <a:pt x="107003" y="1564036"/>
                </a:lnTo>
                <a:lnTo>
                  <a:pt x="0" y="1613791"/>
                </a:lnTo>
                <a:close/>
              </a:path>
              <a:path w="1584959" h="1614170">
                <a:moveTo>
                  <a:pt x="0" y="1613791"/>
                </a:moveTo>
                <a:close/>
              </a:path>
            </a:pathLst>
          </a:custGeom>
          <a:solidFill>
            <a:srgbClr val="21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95355" y="3574117"/>
            <a:ext cx="1584325" cy="1614170"/>
          </a:xfrm>
          <a:custGeom>
            <a:avLst/>
            <a:gdLst/>
            <a:ahLst/>
            <a:cxnLst/>
            <a:rect l="l" t="t" r="r" b="b"/>
            <a:pathLst>
              <a:path w="1584325" h="1614170">
                <a:moveTo>
                  <a:pt x="0" y="1613791"/>
                </a:moveTo>
                <a:lnTo>
                  <a:pt x="550171" y="1142335"/>
                </a:lnTo>
                <a:lnTo>
                  <a:pt x="942499" y="642574"/>
                </a:lnTo>
                <a:lnTo>
                  <a:pt x="1177510" y="246166"/>
                </a:lnTo>
                <a:lnTo>
                  <a:pt x="1255730" y="84773"/>
                </a:lnTo>
                <a:lnTo>
                  <a:pt x="1567727" y="0"/>
                </a:lnTo>
                <a:lnTo>
                  <a:pt x="1574834" y="35739"/>
                </a:lnTo>
                <a:lnTo>
                  <a:pt x="1579943" y="71356"/>
                </a:lnTo>
                <a:lnTo>
                  <a:pt x="1583086" y="106849"/>
                </a:lnTo>
                <a:lnTo>
                  <a:pt x="1584294" y="142212"/>
                </a:lnTo>
                <a:lnTo>
                  <a:pt x="1583601" y="177443"/>
                </a:lnTo>
                <a:lnTo>
                  <a:pt x="1576637" y="247491"/>
                </a:lnTo>
                <a:lnTo>
                  <a:pt x="1562453" y="316962"/>
                </a:lnTo>
                <a:lnTo>
                  <a:pt x="1541306" y="385827"/>
                </a:lnTo>
                <a:lnTo>
                  <a:pt x="1513455" y="454054"/>
                </a:lnTo>
                <a:lnTo>
                  <a:pt x="1479157" y="521614"/>
                </a:lnTo>
                <a:lnTo>
                  <a:pt x="1459672" y="555134"/>
                </a:lnTo>
                <a:lnTo>
                  <a:pt x="1438672" y="588476"/>
                </a:lnTo>
                <a:lnTo>
                  <a:pt x="1416189" y="621636"/>
                </a:lnTo>
                <a:lnTo>
                  <a:pt x="1392256" y="654610"/>
                </a:lnTo>
                <a:lnTo>
                  <a:pt x="1366905" y="687395"/>
                </a:lnTo>
                <a:lnTo>
                  <a:pt x="1340168" y="719986"/>
                </a:lnTo>
                <a:lnTo>
                  <a:pt x="1312078" y="752380"/>
                </a:lnTo>
                <a:lnTo>
                  <a:pt x="1282666" y="784574"/>
                </a:lnTo>
                <a:lnTo>
                  <a:pt x="1251966" y="816562"/>
                </a:lnTo>
                <a:lnTo>
                  <a:pt x="1220009" y="848343"/>
                </a:lnTo>
                <a:lnTo>
                  <a:pt x="1186827" y="879911"/>
                </a:lnTo>
                <a:lnTo>
                  <a:pt x="1152453" y="911263"/>
                </a:lnTo>
                <a:lnTo>
                  <a:pt x="1116919" y="942395"/>
                </a:lnTo>
                <a:lnTo>
                  <a:pt x="1080258" y="973303"/>
                </a:lnTo>
                <a:lnTo>
                  <a:pt x="1042501" y="1003985"/>
                </a:lnTo>
                <a:lnTo>
                  <a:pt x="1003681" y="1034435"/>
                </a:lnTo>
                <a:lnTo>
                  <a:pt x="963830" y="1064650"/>
                </a:lnTo>
                <a:lnTo>
                  <a:pt x="922980" y="1094626"/>
                </a:lnTo>
                <a:lnTo>
                  <a:pt x="881164" y="1124360"/>
                </a:lnTo>
                <a:lnTo>
                  <a:pt x="838414" y="1153848"/>
                </a:lnTo>
                <a:lnTo>
                  <a:pt x="794762" y="1183085"/>
                </a:lnTo>
                <a:lnTo>
                  <a:pt x="750240" y="1212069"/>
                </a:lnTo>
                <a:lnTo>
                  <a:pt x="704881" y="1240795"/>
                </a:lnTo>
                <a:lnTo>
                  <a:pt x="658717" y="1269260"/>
                </a:lnTo>
                <a:lnTo>
                  <a:pt x="611780" y="1297459"/>
                </a:lnTo>
                <a:lnTo>
                  <a:pt x="564103" y="1325390"/>
                </a:lnTo>
                <a:lnTo>
                  <a:pt x="515717" y="1353047"/>
                </a:lnTo>
                <a:lnTo>
                  <a:pt x="466655" y="1380429"/>
                </a:lnTo>
                <a:lnTo>
                  <a:pt x="416949" y="1407529"/>
                </a:lnTo>
                <a:lnTo>
                  <a:pt x="366632" y="1434346"/>
                </a:lnTo>
                <a:lnTo>
                  <a:pt x="315736" y="1460875"/>
                </a:lnTo>
                <a:lnTo>
                  <a:pt x="264293" y="1487112"/>
                </a:lnTo>
                <a:lnTo>
                  <a:pt x="212334" y="1513054"/>
                </a:lnTo>
                <a:lnTo>
                  <a:pt x="107003" y="1564036"/>
                </a:lnTo>
                <a:lnTo>
                  <a:pt x="0" y="1613791"/>
                </a:lnTo>
                <a:close/>
              </a:path>
              <a:path w="1584325" h="1614170">
                <a:moveTo>
                  <a:pt x="0" y="1613791"/>
                </a:moveTo>
                <a:close/>
              </a:path>
            </a:pathLst>
          </a:custGeom>
          <a:solidFill>
            <a:srgbClr val="21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5946" y="4927782"/>
            <a:ext cx="3190875" cy="2070100"/>
          </a:xfrm>
          <a:custGeom>
            <a:avLst/>
            <a:gdLst/>
            <a:ahLst/>
            <a:cxnLst/>
            <a:rect l="l" t="t" r="r" b="b"/>
            <a:pathLst>
              <a:path w="3190875" h="2070100">
                <a:moveTo>
                  <a:pt x="1585339" y="2069980"/>
                </a:moveTo>
                <a:lnTo>
                  <a:pt x="1534760" y="2068975"/>
                </a:lnTo>
                <a:lnTo>
                  <a:pt x="1484675" y="2065994"/>
                </a:lnTo>
                <a:lnTo>
                  <a:pt x="1435100" y="2061086"/>
                </a:lnTo>
                <a:lnTo>
                  <a:pt x="1386050" y="2054302"/>
                </a:lnTo>
                <a:lnTo>
                  <a:pt x="1337542" y="2045691"/>
                </a:lnTo>
                <a:lnTo>
                  <a:pt x="1289591" y="2035303"/>
                </a:lnTo>
                <a:lnTo>
                  <a:pt x="1242212" y="2023187"/>
                </a:lnTo>
                <a:lnTo>
                  <a:pt x="1195421" y="2009395"/>
                </a:lnTo>
                <a:lnTo>
                  <a:pt x="1149234" y="1993975"/>
                </a:lnTo>
                <a:lnTo>
                  <a:pt x="1103666" y="1976977"/>
                </a:lnTo>
                <a:lnTo>
                  <a:pt x="1058733" y="1958451"/>
                </a:lnTo>
                <a:lnTo>
                  <a:pt x="1014450" y="1938448"/>
                </a:lnTo>
                <a:lnTo>
                  <a:pt x="970833" y="1917016"/>
                </a:lnTo>
                <a:lnTo>
                  <a:pt x="927898" y="1894207"/>
                </a:lnTo>
                <a:lnTo>
                  <a:pt x="885660" y="1870068"/>
                </a:lnTo>
                <a:lnTo>
                  <a:pt x="844135" y="1844652"/>
                </a:lnTo>
                <a:lnTo>
                  <a:pt x="803338" y="1818006"/>
                </a:lnTo>
                <a:lnTo>
                  <a:pt x="763284" y="1790182"/>
                </a:lnTo>
                <a:lnTo>
                  <a:pt x="723991" y="1761228"/>
                </a:lnTo>
                <a:lnTo>
                  <a:pt x="685472" y="1731195"/>
                </a:lnTo>
                <a:lnTo>
                  <a:pt x="647744" y="1700133"/>
                </a:lnTo>
                <a:lnTo>
                  <a:pt x="610823" y="1668091"/>
                </a:lnTo>
                <a:lnTo>
                  <a:pt x="574723" y="1635120"/>
                </a:lnTo>
                <a:lnTo>
                  <a:pt x="539461" y="1601269"/>
                </a:lnTo>
                <a:lnTo>
                  <a:pt x="505052" y="1566588"/>
                </a:lnTo>
                <a:lnTo>
                  <a:pt x="471511" y="1531126"/>
                </a:lnTo>
                <a:lnTo>
                  <a:pt x="438855" y="1494934"/>
                </a:lnTo>
                <a:lnTo>
                  <a:pt x="407099" y="1458062"/>
                </a:lnTo>
                <a:lnTo>
                  <a:pt x="376258" y="1420559"/>
                </a:lnTo>
                <a:lnTo>
                  <a:pt x="346348" y="1382475"/>
                </a:lnTo>
                <a:lnTo>
                  <a:pt x="317384" y="1343861"/>
                </a:lnTo>
                <a:lnTo>
                  <a:pt x="289383" y="1304765"/>
                </a:lnTo>
                <a:lnTo>
                  <a:pt x="262360" y="1265238"/>
                </a:lnTo>
                <a:lnTo>
                  <a:pt x="236330" y="1225329"/>
                </a:lnTo>
                <a:lnTo>
                  <a:pt x="211309" y="1185089"/>
                </a:lnTo>
                <a:lnTo>
                  <a:pt x="187312" y="1144567"/>
                </a:lnTo>
                <a:lnTo>
                  <a:pt x="164356" y="1103813"/>
                </a:lnTo>
                <a:lnTo>
                  <a:pt x="142455" y="1062877"/>
                </a:lnTo>
                <a:lnTo>
                  <a:pt x="121626" y="1021808"/>
                </a:lnTo>
                <a:lnTo>
                  <a:pt x="101884" y="980658"/>
                </a:lnTo>
                <a:lnTo>
                  <a:pt x="83244" y="939474"/>
                </a:lnTo>
                <a:lnTo>
                  <a:pt x="0" y="749799"/>
                </a:lnTo>
                <a:lnTo>
                  <a:pt x="206552" y="734702"/>
                </a:lnTo>
                <a:lnTo>
                  <a:pt x="219091" y="733627"/>
                </a:lnTo>
                <a:lnTo>
                  <a:pt x="303312" y="724325"/>
                </a:lnTo>
                <a:lnTo>
                  <a:pt x="370968" y="715148"/>
                </a:lnTo>
                <a:lnTo>
                  <a:pt x="410302" y="709220"/>
                </a:lnTo>
                <a:lnTo>
                  <a:pt x="452970" y="702319"/>
                </a:lnTo>
                <a:lnTo>
                  <a:pt x="498721" y="694388"/>
                </a:lnTo>
                <a:lnTo>
                  <a:pt x="547304" y="685365"/>
                </a:lnTo>
                <a:lnTo>
                  <a:pt x="598466" y="675192"/>
                </a:lnTo>
                <a:lnTo>
                  <a:pt x="651956" y="663810"/>
                </a:lnTo>
                <a:lnTo>
                  <a:pt x="707522" y="651158"/>
                </a:lnTo>
                <a:lnTo>
                  <a:pt x="764913" y="637179"/>
                </a:lnTo>
                <a:lnTo>
                  <a:pt x="823877" y="621811"/>
                </a:lnTo>
                <a:lnTo>
                  <a:pt x="884161" y="604997"/>
                </a:lnTo>
                <a:lnTo>
                  <a:pt x="945515" y="586675"/>
                </a:lnTo>
                <a:lnTo>
                  <a:pt x="1007687" y="566788"/>
                </a:lnTo>
                <a:lnTo>
                  <a:pt x="1070425" y="545276"/>
                </a:lnTo>
                <a:lnTo>
                  <a:pt x="1133477" y="522079"/>
                </a:lnTo>
                <a:lnTo>
                  <a:pt x="1196592" y="497139"/>
                </a:lnTo>
                <a:lnTo>
                  <a:pt x="1259518" y="470394"/>
                </a:lnTo>
                <a:lnTo>
                  <a:pt x="1322003" y="441788"/>
                </a:lnTo>
                <a:lnTo>
                  <a:pt x="1383795" y="411259"/>
                </a:lnTo>
                <a:lnTo>
                  <a:pt x="1444643" y="378748"/>
                </a:lnTo>
                <a:lnTo>
                  <a:pt x="1504296" y="344197"/>
                </a:lnTo>
                <a:lnTo>
                  <a:pt x="1613162" y="275501"/>
                </a:lnTo>
                <a:lnTo>
                  <a:pt x="1664160" y="245665"/>
                </a:lnTo>
                <a:lnTo>
                  <a:pt x="1715407" y="217964"/>
                </a:lnTo>
                <a:lnTo>
                  <a:pt x="1766819" y="192325"/>
                </a:lnTo>
                <a:lnTo>
                  <a:pt x="1818310" y="168675"/>
                </a:lnTo>
                <a:lnTo>
                  <a:pt x="1869793" y="146942"/>
                </a:lnTo>
                <a:lnTo>
                  <a:pt x="1921184" y="127052"/>
                </a:lnTo>
                <a:lnTo>
                  <a:pt x="1972396" y="108932"/>
                </a:lnTo>
                <a:lnTo>
                  <a:pt x="2023344" y="92510"/>
                </a:lnTo>
                <a:lnTo>
                  <a:pt x="2073942" y="77712"/>
                </a:lnTo>
                <a:lnTo>
                  <a:pt x="2124104" y="64466"/>
                </a:lnTo>
                <a:lnTo>
                  <a:pt x="2173745" y="52699"/>
                </a:lnTo>
                <a:lnTo>
                  <a:pt x="2222779" y="42337"/>
                </a:lnTo>
                <a:lnTo>
                  <a:pt x="2271121" y="33309"/>
                </a:lnTo>
                <a:lnTo>
                  <a:pt x="2318684" y="25540"/>
                </a:lnTo>
                <a:lnTo>
                  <a:pt x="2365382" y="18958"/>
                </a:lnTo>
                <a:lnTo>
                  <a:pt x="2411131" y="13491"/>
                </a:lnTo>
                <a:lnTo>
                  <a:pt x="2455845" y="9065"/>
                </a:lnTo>
                <a:lnTo>
                  <a:pt x="2499437" y="5607"/>
                </a:lnTo>
                <a:lnTo>
                  <a:pt x="2541822" y="3044"/>
                </a:lnTo>
                <a:lnTo>
                  <a:pt x="2582914" y="1304"/>
                </a:lnTo>
                <a:lnTo>
                  <a:pt x="2622628" y="313"/>
                </a:lnTo>
                <a:lnTo>
                  <a:pt x="2660877" y="0"/>
                </a:lnTo>
                <a:lnTo>
                  <a:pt x="2746906" y="1566"/>
                </a:lnTo>
                <a:lnTo>
                  <a:pt x="2824932" y="5709"/>
                </a:lnTo>
                <a:lnTo>
                  <a:pt x="2893995" y="11594"/>
                </a:lnTo>
                <a:lnTo>
                  <a:pt x="2953133" y="18387"/>
                </a:lnTo>
                <a:lnTo>
                  <a:pt x="3001383" y="25251"/>
                </a:lnTo>
                <a:lnTo>
                  <a:pt x="3061377" y="35860"/>
                </a:lnTo>
                <a:lnTo>
                  <a:pt x="3176873" y="61741"/>
                </a:lnTo>
                <a:lnTo>
                  <a:pt x="3184808" y="170321"/>
                </a:lnTo>
                <a:lnTo>
                  <a:pt x="3188823" y="247020"/>
                </a:lnTo>
                <a:lnTo>
                  <a:pt x="3189949" y="288741"/>
                </a:lnTo>
                <a:lnTo>
                  <a:pt x="3190412" y="332460"/>
                </a:lnTo>
                <a:lnTo>
                  <a:pt x="3190137" y="378748"/>
                </a:lnTo>
                <a:lnTo>
                  <a:pt x="3189118" y="425134"/>
                </a:lnTo>
                <a:lnTo>
                  <a:pt x="3187247" y="473714"/>
                </a:lnTo>
                <a:lnTo>
                  <a:pt x="3184484" y="523537"/>
                </a:lnTo>
                <a:lnTo>
                  <a:pt x="3180772" y="574417"/>
                </a:lnTo>
                <a:lnTo>
                  <a:pt x="3176054" y="626164"/>
                </a:lnTo>
                <a:lnTo>
                  <a:pt x="3170273" y="678591"/>
                </a:lnTo>
                <a:lnTo>
                  <a:pt x="3163371" y="731509"/>
                </a:lnTo>
                <a:lnTo>
                  <a:pt x="3155291" y="784730"/>
                </a:lnTo>
                <a:lnTo>
                  <a:pt x="3145977" y="838066"/>
                </a:lnTo>
                <a:lnTo>
                  <a:pt x="3135371" y="891328"/>
                </a:lnTo>
                <a:lnTo>
                  <a:pt x="3123417" y="944329"/>
                </a:lnTo>
                <a:lnTo>
                  <a:pt x="3110056" y="996880"/>
                </a:lnTo>
                <a:lnTo>
                  <a:pt x="3095232" y="1048792"/>
                </a:lnTo>
                <a:lnTo>
                  <a:pt x="3078888" y="1099879"/>
                </a:lnTo>
                <a:lnTo>
                  <a:pt x="3060966" y="1149951"/>
                </a:lnTo>
                <a:lnTo>
                  <a:pt x="3041410" y="1198821"/>
                </a:lnTo>
                <a:lnTo>
                  <a:pt x="3020163" y="1246300"/>
                </a:lnTo>
                <a:lnTo>
                  <a:pt x="2997167" y="1292200"/>
                </a:lnTo>
                <a:lnTo>
                  <a:pt x="2972365" y="1336332"/>
                </a:lnTo>
                <a:lnTo>
                  <a:pt x="2945700" y="1378509"/>
                </a:lnTo>
                <a:lnTo>
                  <a:pt x="2917115" y="1418542"/>
                </a:lnTo>
                <a:lnTo>
                  <a:pt x="2886553" y="1456244"/>
                </a:lnTo>
                <a:lnTo>
                  <a:pt x="2856081" y="1490251"/>
                </a:lnTo>
                <a:lnTo>
                  <a:pt x="2824031" y="1523684"/>
                </a:lnTo>
                <a:lnTo>
                  <a:pt x="2790462" y="1556508"/>
                </a:lnTo>
                <a:lnTo>
                  <a:pt x="2755435" y="1588689"/>
                </a:lnTo>
                <a:lnTo>
                  <a:pt x="2719009" y="1620193"/>
                </a:lnTo>
                <a:lnTo>
                  <a:pt x="2681244" y="1650984"/>
                </a:lnTo>
                <a:lnTo>
                  <a:pt x="2642199" y="1681030"/>
                </a:lnTo>
                <a:lnTo>
                  <a:pt x="2601934" y="1710295"/>
                </a:lnTo>
                <a:lnTo>
                  <a:pt x="2560508" y="1738745"/>
                </a:lnTo>
                <a:lnTo>
                  <a:pt x="2517981" y="1766346"/>
                </a:lnTo>
                <a:lnTo>
                  <a:pt x="2474414" y="1793063"/>
                </a:lnTo>
                <a:lnTo>
                  <a:pt x="2429865" y="1818862"/>
                </a:lnTo>
                <a:lnTo>
                  <a:pt x="2384394" y="1843709"/>
                </a:lnTo>
                <a:lnTo>
                  <a:pt x="2338061" y="1867569"/>
                </a:lnTo>
                <a:lnTo>
                  <a:pt x="2290926" y="1890408"/>
                </a:lnTo>
                <a:lnTo>
                  <a:pt x="2243047" y="1912192"/>
                </a:lnTo>
                <a:lnTo>
                  <a:pt x="2194486" y="1932885"/>
                </a:lnTo>
                <a:lnTo>
                  <a:pt x="2145301" y="1952455"/>
                </a:lnTo>
                <a:lnTo>
                  <a:pt x="2095552" y="1970866"/>
                </a:lnTo>
                <a:lnTo>
                  <a:pt x="2045299" y="1988085"/>
                </a:lnTo>
                <a:lnTo>
                  <a:pt x="1994601" y="2004076"/>
                </a:lnTo>
                <a:lnTo>
                  <a:pt x="1943518" y="2018805"/>
                </a:lnTo>
                <a:lnTo>
                  <a:pt x="1892111" y="2032239"/>
                </a:lnTo>
                <a:lnTo>
                  <a:pt x="1841443" y="2043771"/>
                </a:lnTo>
                <a:lnTo>
                  <a:pt x="1790513" y="2053206"/>
                </a:lnTo>
                <a:lnTo>
                  <a:pt x="1739378" y="2060545"/>
                </a:lnTo>
                <a:lnTo>
                  <a:pt x="1688098" y="2065787"/>
                </a:lnTo>
                <a:lnTo>
                  <a:pt x="1636732" y="2068932"/>
                </a:lnTo>
                <a:lnTo>
                  <a:pt x="1585339" y="2069980"/>
                </a:lnTo>
                <a:close/>
              </a:path>
            </a:pathLst>
          </a:custGeom>
          <a:solidFill>
            <a:srgbClr val="21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3242" y="5075433"/>
            <a:ext cx="2827020" cy="1776730"/>
          </a:xfrm>
          <a:custGeom>
            <a:avLst/>
            <a:gdLst/>
            <a:ahLst/>
            <a:cxnLst/>
            <a:rect l="l" t="t" r="r" b="b"/>
            <a:pathLst>
              <a:path w="2827020" h="1776729">
                <a:moveTo>
                  <a:pt x="1361471" y="1776139"/>
                </a:moveTo>
                <a:lnTo>
                  <a:pt x="1315987" y="1774936"/>
                </a:lnTo>
                <a:lnTo>
                  <a:pt x="1270806" y="1771904"/>
                </a:lnTo>
                <a:lnTo>
                  <a:pt x="1225949" y="1767080"/>
                </a:lnTo>
                <a:lnTo>
                  <a:pt x="1181436" y="1760505"/>
                </a:lnTo>
                <a:lnTo>
                  <a:pt x="1137288" y="1752218"/>
                </a:lnTo>
                <a:lnTo>
                  <a:pt x="1093525" y="1742259"/>
                </a:lnTo>
                <a:lnTo>
                  <a:pt x="1050169" y="1730666"/>
                </a:lnTo>
                <a:lnTo>
                  <a:pt x="1007238" y="1717480"/>
                </a:lnTo>
                <a:lnTo>
                  <a:pt x="964754" y="1702738"/>
                </a:lnTo>
                <a:lnTo>
                  <a:pt x="922738" y="1686482"/>
                </a:lnTo>
                <a:lnTo>
                  <a:pt x="881210" y="1668750"/>
                </a:lnTo>
                <a:lnTo>
                  <a:pt x="840191" y="1649582"/>
                </a:lnTo>
                <a:lnTo>
                  <a:pt x="799701" y="1629017"/>
                </a:lnTo>
                <a:lnTo>
                  <a:pt x="759760" y="1607094"/>
                </a:lnTo>
                <a:lnTo>
                  <a:pt x="720390" y="1583853"/>
                </a:lnTo>
                <a:lnTo>
                  <a:pt x="681611" y="1559333"/>
                </a:lnTo>
                <a:lnTo>
                  <a:pt x="643442" y="1533573"/>
                </a:lnTo>
                <a:lnTo>
                  <a:pt x="605906" y="1506614"/>
                </a:lnTo>
                <a:lnTo>
                  <a:pt x="569022" y="1478494"/>
                </a:lnTo>
                <a:lnTo>
                  <a:pt x="532812" y="1449252"/>
                </a:lnTo>
                <a:lnTo>
                  <a:pt x="497294" y="1418929"/>
                </a:lnTo>
                <a:lnTo>
                  <a:pt x="462491" y="1387563"/>
                </a:lnTo>
                <a:lnTo>
                  <a:pt x="428422" y="1355193"/>
                </a:lnTo>
                <a:lnTo>
                  <a:pt x="395109" y="1321860"/>
                </a:lnTo>
                <a:lnTo>
                  <a:pt x="362571" y="1287603"/>
                </a:lnTo>
                <a:lnTo>
                  <a:pt x="330830" y="1252460"/>
                </a:lnTo>
                <a:lnTo>
                  <a:pt x="299905" y="1216472"/>
                </a:lnTo>
                <a:lnTo>
                  <a:pt x="269818" y="1179678"/>
                </a:lnTo>
                <a:lnTo>
                  <a:pt x="240588" y="1142116"/>
                </a:lnTo>
                <a:lnTo>
                  <a:pt x="212238" y="1103827"/>
                </a:lnTo>
                <a:lnTo>
                  <a:pt x="184786" y="1064850"/>
                </a:lnTo>
                <a:lnTo>
                  <a:pt x="158253" y="1025224"/>
                </a:lnTo>
                <a:lnTo>
                  <a:pt x="132661" y="984989"/>
                </a:lnTo>
                <a:lnTo>
                  <a:pt x="108029" y="944183"/>
                </a:lnTo>
                <a:lnTo>
                  <a:pt x="84379" y="902847"/>
                </a:lnTo>
                <a:lnTo>
                  <a:pt x="61730" y="861020"/>
                </a:lnTo>
                <a:lnTo>
                  <a:pt x="40103" y="818741"/>
                </a:lnTo>
                <a:lnTo>
                  <a:pt x="19520" y="776049"/>
                </a:lnTo>
                <a:lnTo>
                  <a:pt x="0" y="732984"/>
                </a:lnTo>
                <a:lnTo>
                  <a:pt x="139099" y="717531"/>
                </a:lnTo>
                <a:lnTo>
                  <a:pt x="489742" y="654211"/>
                </a:lnTo>
                <a:lnTo>
                  <a:pt x="951945" y="517585"/>
                </a:lnTo>
                <a:lnTo>
                  <a:pt x="1425722" y="282214"/>
                </a:lnTo>
                <a:lnTo>
                  <a:pt x="1913411" y="65996"/>
                </a:lnTo>
                <a:lnTo>
                  <a:pt x="2363213" y="0"/>
                </a:lnTo>
                <a:lnTo>
                  <a:pt x="2693185" y="12789"/>
                </a:lnTo>
                <a:lnTo>
                  <a:pt x="2821386" y="32927"/>
                </a:lnTo>
                <a:lnTo>
                  <a:pt x="2824018" y="76477"/>
                </a:lnTo>
                <a:lnTo>
                  <a:pt x="2825807" y="121808"/>
                </a:lnTo>
                <a:lnTo>
                  <a:pt x="2826720" y="168727"/>
                </a:lnTo>
                <a:lnTo>
                  <a:pt x="2826725" y="217041"/>
                </a:lnTo>
                <a:lnTo>
                  <a:pt x="2825788" y="266559"/>
                </a:lnTo>
                <a:lnTo>
                  <a:pt x="2823877" y="317087"/>
                </a:lnTo>
                <a:lnTo>
                  <a:pt x="2820958" y="368433"/>
                </a:lnTo>
                <a:lnTo>
                  <a:pt x="2817000" y="420404"/>
                </a:lnTo>
                <a:lnTo>
                  <a:pt x="2811968" y="472807"/>
                </a:lnTo>
                <a:lnTo>
                  <a:pt x="2805831" y="525451"/>
                </a:lnTo>
                <a:lnTo>
                  <a:pt x="2798555" y="578143"/>
                </a:lnTo>
                <a:lnTo>
                  <a:pt x="2790108" y="630689"/>
                </a:lnTo>
                <a:lnTo>
                  <a:pt x="2780456" y="682898"/>
                </a:lnTo>
                <a:lnTo>
                  <a:pt x="2769567" y="734577"/>
                </a:lnTo>
                <a:lnTo>
                  <a:pt x="2757409" y="785533"/>
                </a:lnTo>
                <a:lnTo>
                  <a:pt x="2743947" y="835574"/>
                </a:lnTo>
                <a:lnTo>
                  <a:pt x="2729150" y="884507"/>
                </a:lnTo>
                <a:lnTo>
                  <a:pt x="2712984" y="932139"/>
                </a:lnTo>
                <a:lnTo>
                  <a:pt x="2695416" y="978279"/>
                </a:lnTo>
                <a:lnTo>
                  <a:pt x="2676415" y="1022733"/>
                </a:lnTo>
                <a:lnTo>
                  <a:pt x="2655946" y="1065309"/>
                </a:lnTo>
                <a:lnTo>
                  <a:pt x="2633978" y="1105814"/>
                </a:lnTo>
                <a:lnTo>
                  <a:pt x="2610476" y="1144056"/>
                </a:lnTo>
                <a:lnTo>
                  <a:pt x="2585409" y="1179842"/>
                </a:lnTo>
                <a:lnTo>
                  <a:pt x="2558743" y="1212980"/>
                </a:lnTo>
                <a:lnTo>
                  <a:pt x="2526723" y="1248529"/>
                </a:lnTo>
                <a:lnTo>
                  <a:pt x="2493166" y="1283063"/>
                </a:lnTo>
                <a:lnTo>
                  <a:pt x="2458165" y="1316571"/>
                </a:lnTo>
                <a:lnTo>
                  <a:pt x="2421809" y="1349042"/>
                </a:lnTo>
                <a:lnTo>
                  <a:pt x="2384191" y="1380462"/>
                </a:lnTo>
                <a:lnTo>
                  <a:pt x="2345401" y="1410822"/>
                </a:lnTo>
                <a:lnTo>
                  <a:pt x="2305530" y="1440108"/>
                </a:lnTo>
                <a:lnTo>
                  <a:pt x="2264668" y="1468310"/>
                </a:lnTo>
                <a:lnTo>
                  <a:pt x="2222908" y="1495415"/>
                </a:lnTo>
                <a:lnTo>
                  <a:pt x="2180339" y="1521413"/>
                </a:lnTo>
                <a:lnTo>
                  <a:pt x="2137054" y="1546291"/>
                </a:lnTo>
                <a:lnTo>
                  <a:pt x="2093142" y="1570038"/>
                </a:lnTo>
                <a:lnTo>
                  <a:pt x="2048695" y="1592641"/>
                </a:lnTo>
                <a:lnTo>
                  <a:pt x="2003803" y="1614091"/>
                </a:lnTo>
                <a:lnTo>
                  <a:pt x="1958558" y="1634373"/>
                </a:lnTo>
                <a:lnTo>
                  <a:pt x="1913051" y="1653478"/>
                </a:lnTo>
                <a:lnTo>
                  <a:pt x="1867372" y="1671393"/>
                </a:lnTo>
                <a:lnTo>
                  <a:pt x="1821613" y="1688107"/>
                </a:lnTo>
                <a:lnTo>
                  <a:pt x="1775864" y="1703608"/>
                </a:lnTo>
                <a:lnTo>
                  <a:pt x="1730217" y="1717885"/>
                </a:lnTo>
                <a:lnTo>
                  <a:pt x="1684762" y="1730925"/>
                </a:lnTo>
                <a:lnTo>
                  <a:pt x="1639591" y="1742717"/>
                </a:lnTo>
                <a:lnTo>
                  <a:pt x="1592719" y="1753322"/>
                </a:lnTo>
                <a:lnTo>
                  <a:pt x="1546028" y="1761860"/>
                </a:lnTo>
                <a:lnTo>
                  <a:pt x="1499537" y="1768372"/>
                </a:lnTo>
                <a:lnTo>
                  <a:pt x="1453266" y="1772896"/>
                </a:lnTo>
                <a:lnTo>
                  <a:pt x="1407238" y="1775472"/>
                </a:lnTo>
                <a:lnTo>
                  <a:pt x="1361471" y="1776139"/>
                </a:lnTo>
                <a:close/>
              </a:path>
            </a:pathLst>
          </a:custGeom>
          <a:solidFill>
            <a:srgbClr val="E4F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31924" y="5877128"/>
            <a:ext cx="535305" cy="535940"/>
          </a:xfrm>
          <a:custGeom>
            <a:avLst/>
            <a:gdLst/>
            <a:ahLst/>
            <a:cxnLst/>
            <a:rect l="l" t="t" r="r" b="b"/>
            <a:pathLst>
              <a:path w="535304" h="535939">
                <a:moveTo>
                  <a:pt x="267558" y="535349"/>
                </a:moveTo>
                <a:lnTo>
                  <a:pt x="219438" y="531038"/>
                </a:lnTo>
                <a:lnTo>
                  <a:pt x="174158" y="518607"/>
                </a:lnTo>
                <a:lnTo>
                  <a:pt x="132471" y="498812"/>
                </a:lnTo>
                <a:lnTo>
                  <a:pt x="95132" y="472408"/>
                </a:lnTo>
                <a:lnTo>
                  <a:pt x="62893" y="440149"/>
                </a:lnTo>
                <a:lnTo>
                  <a:pt x="36507" y="402791"/>
                </a:lnTo>
                <a:lnTo>
                  <a:pt x="16727" y="361090"/>
                </a:lnTo>
                <a:lnTo>
                  <a:pt x="4307" y="315799"/>
                </a:lnTo>
                <a:lnTo>
                  <a:pt x="0" y="267674"/>
                </a:lnTo>
                <a:lnTo>
                  <a:pt x="4307" y="219550"/>
                </a:lnTo>
                <a:lnTo>
                  <a:pt x="16727" y="174259"/>
                </a:lnTo>
                <a:lnTo>
                  <a:pt x="36507" y="132557"/>
                </a:lnTo>
                <a:lnTo>
                  <a:pt x="62893" y="95200"/>
                </a:lnTo>
                <a:lnTo>
                  <a:pt x="95132" y="62941"/>
                </a:lnTo>
                <a:lnTo>
                  <a:pt x="132471" y="36537"/>
                </a:lnTo>
                <a:lnTo>
                  <a:pt x="174158" y="16742"/>
                </a:lnTo>
                <a:lnTo>
                  <a:pt x="219438" y="4311"/>
                </a:lnTo>
                <a:lnTo>
                  <a:pt x="267558" y="0"/>
                </a:lnTo>
                <a:lnTo>
                  <a:pt x="315683" y="4311"/>
                </a:lnTo>
                <a:lnTo>
                  <a:pt x="360973" y="16742"/>
                </a:lnTo>
                <a:lnTo>
                  <a:pt x="402675" y="36537"/>
                </a:lnTo>
                <a:lnTo>
                  <a:pt x="440033" y="62941"/>
                </a:lnTo>
                <a:lnTo>
                  <a:pt x="472291" y="95200"/>
                </a:lnTo>
                <a:lnTo>
                  <a:pt x="498696" y="132557"/>
                </a:lnTo>
                <a:lnTo>
                  <a:pt x="518491" y="174259"/>
                </a:lnTo>
                <a:lnTo>
                  <a:pt x="530922" y="219550"/>
                </a:lnTo>
                <a:lnTo>
                  <a:pt x="535233" y="267674"/>
                </a:lnTo>
                <a:lnTo>
                  <a:pt x="530922" y="315799"/>
                </a:lnTo>
                <a:lnTo>
                  <a:pt x="518491" y="361090"/>
                </a:lnTo>
                <a:lnTo>
                  <a:pt x="498696" y="402791"/>
                </a:lnTo>
                <a:lnTo>
                  <a:pt x="472291" y="440149"/>
                </a:lnTo>
                <a:lnTo>
                  <a:pt x="440033" y="472408"/>
                </a:lnTo>
                <a:lnTo>
                  <a:pt x="402675" y="498812"/>
                </a:lnTo>
                <a:lnTo>
                  <a:pt x="360973" y="518607"/>
                </a:lnTo>
                <a:lnTo>
                  <a:pt x="315683" y="531038"/>
                </a:lnTo>
                <a:lnTo>
                  <a:pt x="267558" y="535349"/>
                </a:lnTo>
                <a:close/>
              </a:path>
            </a:pathLst>
          </a:custGeom>
          <a:solidFill>
            <a:srgbClr val="21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38742" y="5753839"/>
            <a:ext cx="1584960" cy="1614170"/>
          </a:xfrm>
          <a:custGeom>
            <a:avLst/>
            <a:gdLst/>
            <a:ahLst/>
            <a:cxnLst/>
            <a:rect l="l" t="t" r="r" b="b"/>
            <a:pathLst>
              <a:path w="1584959" h="1614170">
                <a:moveTo>
                  <a:pt x="1584447" y="1613791"/>
                </a:moveTo>
                <a:lnTo>
                  <a:pt x="1477443" y="1564036"/>
                </a:lnTo>
                <a:lnTo>
                  <a:pt x="1372112" y="1513054"/>
                </a:lnTo>
                <a:lnTo>
                  <a:pt x="1320153" y="1487112"/>
                </a:lnTo>
                <a:lnTo>
                  <a:pt x="1268710" y="1460875"/>
                </a:lnTo>
                <a:lnTo>
                  <a:pt x="1217813" y="1434346"/>
                </a:lnTo>
                <a:lnTo>
                  <a:pt x="1167496" y="1407530"/>
                </a:lnTo>
                <a:lnTo>
                  <a:pt x="1117790" y="1380429"/>
                </a:lnTo>
                <a:lnTo>
                  <a:pt x="1068728" y="1353047"/>
                </a:lnTo>
                <a:lnTo>
                  <a:pt x="1020342" y="1325390"/>
                </a:lnTo>
                <a:lnTo>
                  <a:pt x="972664" y="1297459"/>
                </a:lnTo>
                <a:lnTo>
                  <a:pt x="925726" y="1269260"/>
                </a:lnTo>
                <a:lnTo>
                  <a:pt x="879561" y="1240795"/>
                </a:lnTo>
                <a:lnTo>
                  <a:pt x="834201" y="1212069"/>
                </a:lnTo>
                <a:lnTo>
                  <a:pt x="789679" y="1183085"/>
                </a:lnTo>
                <a:lnTo>
                  <a:pt x="746026" y="1153848"/>
                </a:lnTo>
                <a:lnTo>
                  <a:pt x="703274" y="1124360"/>
                </a:lnTo>
                <a:lnTo>
                  <a:pt x="661457" y="1094626"/>
                </a:lnTo>
                <a:lnTo>
                  <a:pt x="620605" y="1064650"/>
                </a:lnTo>
                <a:lnTo>
                  <a:pt x="580753" y="1034435"/>
                </a:lnTo>
                <a:lnTo>
                  <a:pt x="541931" y="1003985"/>
                </a:lnTo>
                <a:lnTo>
                  <a:pt x="504172" y="973303"/>
                </a:lnTo>
                <a:lnTo>
                  <a:pt x="467508" y="942395"/>
                </a:lnTo>
                <a:lnTo>
                  <a:pt x="431972" y="911263"/>
                </a:lnTo>
                <a:lnTo>
                  <a:pt x="397595" y="879911"/>
                </a:lnTo>
                <a:lnTo>
                  <a:pt x="364410" y="848343"/>
                </a:lnTo>
                <a:lnTo>
                  <a:pt x="332450" y="816562"/>
                </a:lnTo>
                <a:lnTo>
                  <a:pt x="301746" y="784574"/>
                </a:lnTo>
                <a:lnTo>
                  <a:pt x="272331" y="752380"/>
                </a:lnTo>
                <a:lnTo>
                  <a:pt x="244237" y="719986"/>
                </a:lnTo>
                <a:lnTo>
                  <a:pt x="217496" y="687395"/>
                </a:lnTo>
                <a:lnTo>
                  <a:pt x="192141" y="654610"/>
                </a:lnTo>
                <a:lnTo>
                  <a:pt x="168203" y="621636"/>
                </a:lnTo>
                <a:lnTo>
                  <a:pt x="145715" y="588476"/>
                </a:lnTo>
                <a:lnTo>
                  <a:pt x="124710" y="555134"/>
                </a:lnTo>
                <a:lnTo>
                  <a:pt x="105219" y="521614"/>
                </a:lnTo>
                <a:lnTo>
                  <a:pt x="87275" y="487919"/>
                </a:lnTo>
                <a:lnTo>
                  <a:pt x="56156" y="420022"/>
                </a:lnTo>
                <a:lnTo>
                  <a:pt x="31611" y="351472"/>
                </a:lnTo>
                <a:lnTo>
                  <a:pt x="13897" y="282301"/>
                </a:lnTo>
                <a:lnTo>
                  <a:pt x="3274" y="212537"/>
                </a:lnTo>
                <a:lnTo>
                  <a:pt x="0" y="142212"/>
                </a:lnTo>
                <a:lnTo>
                  <a:pt x="1198" y="106849"/>
                </a:lnTo>
                <a:lnTo>
                  <a:pt x="4331" y="71356"/>
                </a:lnTo>
                <a:lnTo>
                  <a:pt x="9429" y="35739"/>
                </a:lnTo>
                <a:lnTo>
                  <a:pt x="16526" y="0"/>
                </a:lnTo>
                <a:lnTo>
                  <a:pt x="328717" y="84966"/>
                </a:lnTo>
                <a:lnTo>
                  <a:pt x="406909" y="246330"/>
                </a:lnTo>
                <a:lnTo>
                  <a:pt x="641875" y="642671"/>
                </a:lnTo>
                <a:lnTo>
                  <a:pt x="1034194" y="1142366"/>
                </a:lnTo>
                <a:lnTo>
                  <a:pt x="1584447" y="1613791"/>
                </a:lnTo>
                <a:close/>
              </a:path>
            </a:pathLst>
          </a:custGeom>
          <a:solidFill>
            <a:srgbClr val="21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33125" y="3574117"/>
            <a:ext cx="1584960" cy="1614170"/>
          </a:xfrm>
          <a:custGeom>
            <a:avLst/>
            <a:gdLst/>
            <a:ahLst/>
            <a:cxnLst/>
            <a:rect l="l" t="t" r="r" b="b"/>
            <a:pathLst>
              <a:path w="1584959" h="1614170">
                <a:moveTo>
                  <a:pt x="1584447" y="1613791"/>
                </a:moveTo>
                <a:lnTo>
                  <a:pt x="1477443" y="1564036"/>
                </a:lnTo>
                <a:lnTo>
                  <a:pt x="1372112" y="1513054"/>
                </a:lnTo>
                <a:lnTo>
                  <a:pt x="1320153" y="1487112"/>
                </a:lnTo>
                <a:lnTo>
                  <a:pt x="1268710" y="1460875"/>
                </a:lnTo>
                <a:lnTo>
                  <a:pt x="1217813" y="1434346"/>
                </a:lnTo>
                <a:lnTo>
                  <a:pt x="1167496" y="1407529"/>
                </a:lnTo>
                <a:lnTo>
                  <a:pt x="1117790" y="1380429"/>
                </a:lnTo>
                <a:lnTo>
                  <a:pt x="1068728" y="1353047"/>
                </a:lnTo>
                <a:lnTo>
                  <a:pt x="1020342" y="1325390"/>
                </a:lnTo>
                <a:lnTo>
                  <a:pt x="972664" y="1297459"/>
                </a:lnTo>
                <a:lnTo>
                  <a:pt x="925726" y="1269260"/>
                </a:lnTo>
                <a:lnTo>
                  <a:pt x="879561" y="1240795"/>
                </a:lnTo>
                <a:lnTo>
                  <a:pt x="834201" y="1212069"/>
                </a:lnTo>
                <a:lnTo>
                  <a:pt x="789679" y="1183085"/>
                </a:lnTo>
                <a:lnTo>
                  <a:pt x="746026" y="1153848"/>
                </a:lnTo>
                <a:lnTo>
                  <a:pt x="703274" y="1124360"/>
                </a:lnTo>
                <a:lnTo>
                  <a:pt x="661457" y="1094626"/>
                </a:lnTo>
                <a:lnTo>
                  <a:pt x="620605" y="1064650"/>
                </a:lnTo>
                <a:lnTo>
                  <a:pt x="580753" y="1034435"/>
                </a:lnTo>
                <a:lnTo>
                  <a:pt x="541931" y="1003985"/>
                </a:lnTo>
                <a:lnTo>
                  <a:pt x="504172" y="973303"/>
                </a:lnTo>
                <a:lnTo>
                  <a:pt x="467508" y="942395"/>
                </a:lnTo>
                <a:lnTo>
                  <a:pt x="431972" y="911263"/>
                </a:lnTo>
                <a:lnTo>
                  <a:pt x="397595" y="879911"/>
                </a:lnTo>
                <a:lnTo>
                  <a:pt x="364410" y="848343"/>
                </a:lnTo>
                <a:lnTo>
                  <a:pt x="332450" y="816562"/>
                </a:lnTo>
                <a:lnTo>
                  <a:pt x="301746" y="784574"/>
                </a:lnTo>
                <a:lnTo>
                  <a:pt x="272331" y="752380"/>
                </a:lnTo>
                <a:lnTo>
                  <a:pt x="244237" y="719986"/>
                </a:lnTo>
                <a:lnTo>
                  <a:pt x="217496" y="687395"/>
                </a:lnTo>
                <a:lnTo>
                  <a:pt x="192141" y="654610"/>
                </a:lnTo>
                <a:lnTo>
                  <a:pt x="168203" y="621636"/>
                </a:lnTo>
                <a:lnTo>
                  <a:pt x="145715" y="588476"/>
                </a:lnTo>
                <a:lnTo>
                  <a:pt x="124710" y="555134"/>
                </a:lnTo>
                <a:lnTo>
                  <a:pt x="105219" y="521614"/>
                </a:lnTo>
                <a:lnTo>
                  <a:pt x="87275" y="487919"/>
                </a:lnTo>
                <a:lnTo>
                  <a:pt x="56156" y="420022"/>
                </a:lnTo>
                <a:lnTo>
                  <a:pt x="31611" y="351472"/>
                </a:lnTo>
                <a:lnTo>
                  <a:pt x="13897" y="282301"/>
                </a:lnTo>
                <a:lnTo>
                  <a:pt x="3274" y="212537"/>
                </a:lnTo>
                <a:lnTo>
                  <a:pt x="0" y="142212"/>
                </a:lnTo>
                <a:lnTo>
                  <a:pt x="1198" y="106849"/>
                </a:lnTo>
                <a:lnTo>
                  <a:pt x="4331" y="71356"/>
                </a:lnTo>
                <a:lnTo>
                  <a:pt x="9429" y="35739"/>
                </a:lnTo>
                <a:lnTo>
                  <a:pt x="16526" y="0"/>
                </a:lnTo>
                <a:lnTo>
                  <a:pt x="328717" y="84773"/>
                </a:lnTo>
                <a:lnTo>
                  <a:pt x="406909" y="246166"/>
                </a:lnTo>
                <a:lnTo>
                  <a:pt x="641875" y="642574"/>
                </a:lnTo>
                <a:lnTo>
                  <a:pt x="1034194" y="1142335"/>
                </a:lnTo>
                <a:lnTo>
                  <a:pt x="1584447" y="1613791"/>
                </a:lnTo>
                <a:close/>
              </a:path>
            </a:pathLst>
          </a:custGeom>
          <a:solidFill>
            <a:srgbClr val="21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66485" y="4927782"/>
            <a:ext cx="3190875" cy="2070100"/>
          </a:xfrm>
          <a:custGeom>
            <a:avLst/>
            <a:gdLst/>
            <a:ahLst/>
            <a:cxnLst/>
            <a:rect l="l" t="t" r="r" b="b"/>
            <a:pathLst>
              <a:path w="3190875" h="2070100">
                <a:moveTo>
                  <a:pt x="1604963" y="2069980"/>
                </a:moveTo>
                <a:lnTo>
                  <a:pt x="1553638" y="2068932"/>
                </a:lnTo>
                <a:lnTo>
                  <a:pt x="1502297" y="2065787"/>
                </a:lnTo>
                <a:lnTo>
                  <a:pt x="1451021" y="2060545"/>
                </a:lnTo>
                <a:lnTo>
                  <a:pt x="1399890" y="2053206"/>
                </a:lnTo>
                <a:lnTo>
                  <a:pt x="1348984" y="2043771"/>
                </a:lnTo>
                <a:lnTo>
                  <a:pt x="1298385" y="2032239"/>
                </a:lnTo>
                <a:lnTo>
                  <a:pt x="1246953" y="2018805"/>
                </a:lnTo>
                <a:lnTo>
                  <a:pt x="1195848" y="2004076"/>
                </a:lnTo>
                <a:lnTo>
                  <a:pt x="1145130" y="1988085"/>
                </a:lnTo>
                <a:lnTo>
                  <a:pt x="1094859" y="1970866"/>
                </a:lnTo>
                <a:lnTo>
                  <a:pt x="1045094" y="1952455"/>
                </a:lnTo>
                <a:lnTo>
                  <a:pt x="995894" y="1932885"/>
                </a:lnTo>
                <a:lnTo>
                  <a:pt x="947320" y="1912192"/>
                </a:lnTo>
                <a:lnTo>
                  <a:pt x="899430" y="1890408"/>
                </a:lnTo>
                <a:lnTo>
                  <a:pt x="852284" y="1867569"/>
                </a:lnTo>
                <a:lnTo>
                  <a:pt x="805943" y="1843709"/>
                </a:lnTo>
                <a:lnTo>
                  <a:pt x="760464" y="1818862"/>
                </a:lnTo>
                <a:lnTo>
                  <a:pt x="715909" y="1793063"/>
                </a:lnTo>
                <a:lnTo>
                  <a:pt x="672336" y="1766346"/>
                </a:lnTo>
                <a:lnTo>
                  <a:pt x="629806" y="1738745"/>
                </a:lnTo>
                <a:lnTo>
                  <a:pt x="588376" y="1710295"/>
                </a:lnTo>
                <a:lnTo>
                  <a:pt x="548109" y="1681030"/>
                </a:lnTo>
                <a:lnTo>
                  <a:pt x="509061" y="1650984"/>
                </a:lnTo>
                <a:lnTo>
                  <a:pt x="471294" y="1620193"/>
                </a:lnTo>
                <a:lnTo>
                  <a:pt x="434867" y="1588689"/>
                </a:lnTo>
                <a:lnTo>
                  <a:pt x="399840" y="1556508"/>
                </a:lnTo>
                <a:lnTo>
                  <a:pt x="366271" y="1523684"/>
                </a:lnTo>
                <a:lnTo>
                  <a:pt x="334221" y="1490251"/>
                </a:lnTo>
                <a:lnTo>
                  <a:pt x="303749" y="1456244"/>
                </a:lnTo>
                <a:lnTo>
                  <a:pt x="273167" y="1418542"/>
                </a:lnTo>
                <a:lnTo>
                  <a:pt x="244566" y="1378509"/>
                </a:lnTo>
                <a:lnTo>
                  <a:pt x="217887" y="1336332"/>
                </a:lnTo>
                <a:lnTo>
                  <a:pt x="193074" y="1292200"/>
                </a:lnTo>
                <a:lnTo>
                  <a:pt x="170069" y="1246300"/>
                </a:lnTo>
                <a:lnTo>
                  <a:pt x="148816" y="1198821"/>
                </a:lnTo>
                <a:lnTo>
                  <a:pt x="129257" y="1149951"/>
                </a:lnTo>
                <a:lnTo>
                  <a:pt x="111334" y="1099879"/>
                </a:lnTo>
                <a:lnTo>
                  <a:pt x="94992" y="1048792"/>
                </a:lnTo>
                <a:lnTo>
                  <a:pt x="80171" y="996880"/>
                </a:lnTo>
                <a:lnTo>
                  <a:pt x="66816" y="944329"/>
                </a:lnTo>
                <a:lnTo>
                  <a:pt x="54868" y="891328"/>
                </a:lnTo>
                <a:lnTo>
                  <a:pt x="44271" y="838066"/>
                </a:lnTo>
                <a:lnTo>
                  <a:pt x="34968" y="784730"/>
                </a:lnTo>
                <a:lnTo>
                  <a:pt x="26901" y="731509"/>
                </a:lnTo>
                <a:lnTo>
                  <a:pt x="20013" y="678591"/>
                </a:lnTo>
                <a:lnTo>
                  <a:pt x="14246" y="626164"/>
                </a:lnTo>
                <a:lnTo>
                  <a:pt x="9544" y="574417"/>
                </a:lnTo>
                <a:lnTo>
                  <a:pt x="5850" y="523537"/>
                </a:lnTo>
                <a:lnTo>
                  <a:pt x="3105" y="473714"/>
                </a:lnTo>
                <a:lnTo>
                  <a:pt x="1253" y="425134"/>
                </a:lnTo>
                <a:lnTo>
                  <a:pt x="237" y="377987"/>
                </a:lnTo>
                <a:lnTo>
                  <a:pt x="0" y="332460"/>
                </a:lnTo>
                <a:lnTo>
                  <a:pt x="483" y="288741"/>
                </a:lnTo>
                <a:lnTo>
                  <a:pt x="1630" y="247020"/>
                </a:lnTo>
                <a:lnTo>
                  <a:pt x="3384" y="207484"/>
                </a:lnTo>
                <a:lnTo>
                  <a:pt x="13429" y="61741"/>
                </a:lnTo>
                <a:lnTo>
                  <a:pt x="119299" y="37935"/>
                </a:lnTo>
                <a:lnTo>
                  <a:pt x="189051" y="25251"/>
                </a:lnTo>
                <a:lnTo>
                  <a:pt x="237266" y="18387"/>
                </a:lnTo>
                <a:lnTo>
                  <a:pt x="296368" y="11594"/>
                </a:lnTo>
                <a:lnTo>
                  <a:pt x="365400" y="5709"/>
                </a:lnTo>
                <a:lnTo>
                  <a:pt x="443405" y="1566"/>
                </a:lnTo>
                <a:lnTo>
                  <a:pt x="529425" y="0"/>
                </a:lnTo>
                <a:lnTo>
                  <a:pt x="567698" y="313"/>
                </a:lnTo>
                <a:lnTo>
                  <a:pt x="607430" y="1304"/>
                </a:lnTo>
                <a:lnTo>
                  <a:pt x="648538" y="3044"/>
                </a:lnTo>
                <a:lnTo>
                  <a:pt x="690935" y="5607"/>
                </a:lnTo>
                <a:lnTo>
                  <a:pt x="734535" y="9065"/>
                </a:lnTo>
                <a:lnTo>
                  <a:pt x="779254" y="13491"/>
                </a:lnTo>
                <a:lnTo>
                  <a:pt x="825005" y="18958"/>
                </a:lnTo>
                <a:lnTo>
                  <a:pt x="871705" y="25540"/>
                </a:lnTo>
                <a:lnTo>
                  <a:pt x="919266" y="33309"/>
                </a:lnTo>
                <a:lnTo>
                  <a:pt x="967604" y="42337"/>
                </a:lnTo>
                <a:lnTo>
                  <a:pt x="1016633" y="52699"/>
                </a:lnTo>
                <a:lnTo>
                  <a:pt x="1066267" y="64466"/>
                </a:lnTo>
                <a:lnTo>
                  <a:pt x="1116423" y="77712"/>
                </a:lnTo>
                <a:lnTo>
                  <a:pt x="1167013" y="92510"/>
                </a:lnTo>
                <a:lnTo>
                  <a:pt x="1217952" y="108932"/>
                </a:lnTo>
                <a:lnTo>
                  <a:pt x="1269156" y="127052"/>
                </a:lnTo>
                <a:lnTo>
                  <a:pt x="1320538" y="146942"/>
                </a:lnTo>
                <a:lnTo>
                  <a:pt x="1372014" y="168675"/>
                </a:lnTo>
                <a:lnTo>
                  <a:pt x="1423498" y="192325"/>
                </a:lnTo>
                <a:lnTo>
                  <a:pt x="1474903" y="217964"/>
                </a:lnTo>
                <a:lnTo>
                  <a:pt x="1526146" y="245665"/>
                </a:lnTo>
                <a:lnTo>
                  <a:pt x="1577141" y="275501"/>
                </a:lnTo>
                <a:lnTo>
                  <a:pt x="1686012" y="344197"/>
                </a:lnTo>
                <a:lnTo>
                  <a:pt x="1745672" y="378748"/>
                </a:lnTo>
                <a:lnTo>
                  <a:pt x="1806527" y="411259"/>
                </a:lnTo>
                <a:lnTo>
                  <a:pt x="1868327" y="441788"/>
                </a:lnTo>
                <a:lnTo>
                  <a:pt x="1930820" y="470394"/>
                </a:lnTo>
                <a:lnTo>
                  <a:pt x="1993753" y="497139"/>
                </a:lnTo>
                <a:lnTo>
                  <a:pt x="2056875" y="522079"/>
                </a:lnTo>
                <a:lnTo>
                  <a:pt x="2119935" y="545276"/>
                </a:lnTo>
                <a:lnTo>
                  <a:pt x="2182680" y="566788"/>
                </a:lnTo>
                <a:lnTo>
                  <a:pt x="2244859" y="586675"/>
                </a:lnTo>
                <a:lnTo>
                  <a:pt x="2306220" y="604997"/>
                </a:lnTo>
                <a:lnTo>
                  <a:pt x="2366511" y="621811"/>
                </a:lnTo>
                <a:lnTo>
                  <a:pt x="2425481" y="637179"/>
                </a:lnTo>
                <a:lnTo>
                  <a:pt x="2482877" y="651158"/>
                </a:lnTo>
                <a:lnTo>
                  <a:pt x="2538447" y="663810"/>
                </a:lnTo>
                <a:lnTo>
                  <a:pt x="2591941" y="675192"/>
                </a:lnTo>
                <a:lnTo>
                  <a:pt x="2643106" y="685365"/>
                </a:lnTo>
                <a:lnTo>
                  <a:pt x="2691690" y="694388"/>
                </a:lnTo>
                <a:lnTo>
                  <a:pt x="2737442" y="702319"/>
                </a:lnTo>
                <a:lnTo>
                  <a:pt x="2780110" y="709220"/>
                </a:lnTo>
                <a:lnTo>
                  <a:pt x="2819442" y="715148"/>
                </a:lnTo>
                <a:lnTo>
                  <a:pt x="2887091" y="724325"/>
                </a:lnTo>
                <a:lnTo>
                  <a:pt x="2938374" y="730327"/>
                </a:lnTo>
                <a:lnTo>
                  <a:pt x="2983788" y="734702"/>
                </a:lnTo>
                <a:lnTo>
                  <a:pt x="3190303" y="749799"/>
                </a:lnTo>
                <a:lnTo>
                  <a:pt x="3107078" y="939474"/>
                </a:lnTo>
                <a:lnTo>
                  <a:pt x="3088437" y="980658"/>
                </a:lnTo>
                <a:lnTo>
                  <a:pt x="3068694" y="1021808"/>
                </a:lnTo>
                <a:lnTo>
                  <a:pt x="3047864" y="1062877"/>
                </a:lnTo>
                <a:lnTo>
                  <a:pt x="3025963" y="1103813"/>
                </a:lnTo>
                <a:lnTo>
                  <a:pt x="3003006" y="1144567"/>
                </a:lnTo>
                <a:lnTo>
                  <a:pt x="2979010" y="1185089"/>
                </a:lnTo>
                <a:lnTo>
                  <a:pt x="2953989" y="1225329"/>
                </a:lnTo>
                <a:lnTo>
                  <a:pt x="2927960" y="1265238"/>
                </a:lnTo>
                <a:lnTo>
                  <a:pt x="2900937" y="1304765"/>
                </a:lnTo>
                <a:lnTo>
                  <a:pt x="2872937" y="1343861"/>
                </a:lnTo>
                <a:lnTo>
                  <a:pt x="2843975" y="1382475"/>
                </a:lnTo>
                <a:lnTo>
                  <a:pt x="2814066" y="1420559"/>
                </a:lnTo>
                <a:lnTo>
                  <a:pt x="2783226" y="1458062"/>
                </a:lnTo>
                <a:lnTo>
                  <a:pt x="2751471" y="1494934"/>
                </a:lnTo>
                <a:lnTo>
                  <a:pt x="2718816" y="1531126"/>
                </a:lnTo>
                <a:lnTo>
                  <a:pt x="2685277" y="1566588"/>
                </a:lnTo>
                <a:lnTo>
                  <a:pt x="2650869" y="1601269"/>
                </a:lnTo>
                <a:lnTo>
                  <a:pt x="2615608" y="1635120"/>
                </a:lnTo>
                <a:lnTo>
                  <a:pt x="2579510" y="1668091"/>
                </a:lnTo>
                <a:lnTo>
                  <a:pt x="2542589" y="1700133"/>
                </a:lnTo>
                <a:lnTo>
                  <a:pt x="2504863" y="1731195"/>
                </a:lnTo>
                <a:lnTo>
                  <a:pt x="2466345" y="1761228"/>
                </a:lnTo>
                <a:lnTo>
                  <a:pt x="2427052" y="1790182"/>
                </a:lnTo>
                <a:lnTo>
                  <a:pt x="2387000" y="1818006"/>
                </a:lnTo>
                <a:lnTo>
                  <a:pt x="2346203" y="1844652"/>
                </a:lnTo>
                <a:lnTo>
                  <a:pt x="2304678" y="1870068"/>
                </a:lnTo>
                <a:lnTo>
                  <a:pt x="2262440" y="1894207"/>
                </a:lnTo>
                <a:lnTo>
                  <a:pt x="2219504" y="1917016"/>
                </a:lnTo>
                <a:lnTo>
                  <a:pt x="2175887" y="1938448"/>
                </a:lnTo>
                <a:lnTo>
                  <a:pt x="2131603" y="1958451"/>
                </a:lnTo>
                <a:lnTo>
                  <a:pt x="2086669" y="1976977"/>
                </a:lnTo>
                <a:lnTo>
                  <a:pt x="2041100" y="1993975"/>
                </a:lnTo>
                <a:lnTo>
                  <a:pt x="1994911" y="2009395"/>
                </a:lnTo>
                <a:lnTo>
                  <a:pt x="1948118" y="2023187"/>
                </a:lnTo>
                <a:lnTo>
                  <a:pt x="1900736" y="2035303"/>
                </a:lnTo>
                <a:lnTo>
                  <a:pt x="1852782" y="2045691"/>
                </a:lnTo>
                <a:lnTo>
                  <a:pt x="1804271" y="2054302"/>
                </a:lnTo>
                <a:lnTo>
                  <a:pt x="1755218" y="2061086"/>
                </a:lnTo>
                <a:lnTo>
                  <a:pt x="1705638" y="2065994"/>
                </a:lnTo>
                <a:lnTo>
                  <a:pt x="1655548" y="2068975"/>
                </a:lnTo>
                <a:lnTo>
                  <a:pt x="1604963" y="2069980"/>
                </a:lnTo>
                <a:close/>
              </a:path>
            </a:pathLst>
          </a:custGeom>
          <a:solidFill>
            <a:srgbClr val="21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12768" y="5075433"/>
            <a:ext cx="2827020" cy="1776730"/>
          </a:xfrm>
          <a:custGeom>
            <a:avLst/>
            <a:gdLst/>
            <a:ahLst/>
            <a:cxnLst/>
            <a:rect l="l" t="t" r="r" b="b"/>
            <a:pathLst>
              <a:path w="2827019" h="1776729">
                <a:moveTo>
                  <a:pt x="1465386" y="1776139"/>
                </a:moveTo>
                <a:lnTo>
                  <a:pt x="1419628" y="1775472"/>
                </a:lnTo>
                <a:lnTo>
                  <a:pt x="1373608" y="1772896"/>
                </a:lnTo>
                <a:lnTo>
                  <a:pt x="1327347" y="1768372"/>
                </a:lnTo>
                <a:lnTo>
                  <a:pt x="1280866" y="1761860"/>
                </a:lnTo>
                <a:lnTo>
                  <a:pt x="1234186" y="1753322"/>
                </a:lnTo>
                <a:lnTo>
                  <a:pt x="1187327" y="1742717"/>
                </a:lnTo>
                <a:lnTo>
                  <a:pt x="1142155" y="1730925"/>
                </a:lnTo>
                <a:lnTo>
                  <a:pt x="1096696" y="1717885"/>
                </a:lnTo>
                <a:lnTo>
                  <a:pt x="1051044" y="1703608"/>
                </a:lnTo>
                <a:lnTo>
                  <a:pt x="1005288" y="1688107"/>
                </a:lnTo>
                <a:lnTo>
                  <a:pt x="959520" y="1671393"/>
                </a:lnTo>
                <a:lnTo>
                  <a:pt x="913832" y="1653478"/>
                </a:lnTo>
                <a:lnTo>
                  <a:pt x="868314" y="1634373"/>
                </a:lnTo>
                <a:lnTo>
                  <a:pt x="823057" y="1614091"/>
                </a:lnTo>
                <a:lnTo>
                  <a:pt x="778153" y="1592641"/>
                </a:lnTo>
                <a:lnTo>
                  <a:pt x="733693" y="1570038"/>
                </a:lnTo>
                <a:lnTo>
                  <a:pt x="689768" y="1546291"/>
                </a:lnTo>
                <a:lnTo>
                  <a:pt x="646469" y="1521413"/>
                </a:lnTo>
                <a:lnTo>
                  <a:pt x="603887" y="1495415"/>
                </a:lnTo>
                <a:lnTo>
                  <a:pt x="562115" y="1468310"/>
                </a:lnTo>
                <a:lnTo>
                  <a:pt x="521241" y="1440108"/>
                </a:lnTo>
                <a:lnTo>
                  <a:pt x="481359" y="1410822"/>
                </a:lnTo>
                <a:lnTo>
                  <a:pt x="442559" y="1380462"/>
                </a:lnTo>
                <a:lnTo>
                  <a:pt x="404932" y="1349042"/>
                </a:lnTo>
                <a:lnTo>
                  <a:pt x="368570" y="1316571"/>
                </a:lnTo>
                <a:lnTo>
                  <a:pt x="333563" y="1283063"/>
                </a:lnTo>
                <a:lnTo>
                  <a:pt x="300003" y="1248529"/>
                </a:lnTo>
                <a:lnTo>
                  <a:pt x="267981" y="1212980"/>
                </a:lnTo>
                <a:lnTo>
                  <a:pt x="241316" y="1179842"/>
                </a:lnTo>
                <a:lnTo>
                  <a:pt x="216248" y="1144056"/>
                </a:lnTo>
                <a:lnTo>
                  <a:pt x="192747" y="1105814"/>
                </a:lnTo>
                <a:lnTo>
                  <a:pt x="170778" y="1065309"/>
                </a:lnTo>
                <a:lnTo>
                  <a:pt x="150310" y="1022733"/>
                </a:lnTo>
                <a:lnTo>
                  <a:pt x="131308" y="978279"/>
                </a:lnTo>
                <a:lnTo>
                  <a:pt x="113741" y="932139"/>
                </a:lnTo>
                <a:lnTo>
                  <a:pt x="97575" y="884507"/>
                </a:lnTo>
                <a:lnTo>
                  <a:pt x="82777" y="835574"/>
                </a:lnTo>
                <a:lnTo>
                  <a:pt x="69316" y="785533"/>
                </a:lnTo>
                <a:lnTo>
                  <a:pt x="57157" y="734577"/>
                </a:lnTo>
                <a:lnTo>
                  <a:pt x="46268" y="682898"/>
                </a:lnTo>
                <a:lnTo>
                  <a:pt x="36617" y="630689"/>
                </a:lnTo>
                <a:lnTo>
                  <a:pt x="28169" y="578143"/>
                </a:lnTo>
                <a:lnTo>
                  <a:pt x="20893" y="525451"/>
                </a:lnTo>
                <a:lnTo>
                  <a:pt x="14756" y="472807"/>
                </a:lnTo>
                <a:lnTo>
                  <a:pt x="9725" y="420404"/>
                </a:lnTo>
                <a:lnTo>
                  <a:pt x="5766" y="368433"/>
                </a:lnTo>
                <a:lnTo>
                  <a:pt x="2848" y="317087"/>
                </a:lnTo>
                <a:lnTo>
                  <a:pt x="936" y="266559"/>
                </a:lnTo>
                <a:lnTo>
                  <a:pt x="0" y="217041"/>
                </a:lnTo>
                <a:lnTo>
                  <a:pt x="4" y="168727"/>
                </a:lnTo>
                <a:lnTo>
                  <a:pt x="917" y="121808"/>
                </a:lnTo>
                <a:lnTo>
                  <a:pt x="2706" y="76477"/>
                </a:lnTo>
                <a:lnTo>
                  <a:pt x="5338" y="32927"/>
                </a:lnTo>
                <a:lnTo>
                  <a:pt x="133542" y="12789"/>
                </a:lnTo>
                <a:lnTo>
                  <a:pt x="463536" y="0"/>
                </a:lnTo>
                <a:lnTo>
                  <a:pt x="913395" y="65996"/>
                </a:lnTo>
                <a:lnTo>
                  <a:pt x="1401196" y="282214"/>
                </a:lnTo>
                <a:lnTo>
                  <a:pt x="1874956" y="517585"/>
                </a:lnTo>
                <a:lnTo>
                  <a:pt x="2337139" y="654211"/>
                </a:lnTo>
                <a:lnTo>
                  <a:pt x="2687767" y="717531"/>
                </a:lnTo>
                <a:lnTo>
                  <a:pt x="2826860" y="732984"/>
                </a:lnTo>
                <a:lnTo>
                  <a:pt x="2807341" y="776049"/>
                </a:lnTo>
                <a:lnTo>
                  <a:pt x="2786758" y="818741"/>
                </a:lnTo>
                <a:lnTo>
                  <a:pt x="2765131" y="861020"/>
                </a:lnTo>
                <a:lnTo>
                  <a:pt x="2742482" y="902847"/>
                </a:lnTo>
                <a:lnTo>
                  <a:pt x="2718831" y="944183"/>
                </a:lnTo>
                <a:lnTo>
                  <a:pt x="2694198" y="984989"/>
                </a:lnTo>
                <a:lnTo>
                  <a:pt x="2668605" y="1025224"/>
                </a:lnTo>
                <a:lnTo>
                  <a:pt x="2642071" y="1064850"/>
                </a:lnTo>
                <a:lnTo>
                  <a:pt x="2614617" y="1103827"/>
                </a:lnTo>
                <a:lnTo>
                  <a:pt x="2586264" y="1142116"/>
                </a:lnTo>
                <a:lnTo>
                  <a:pt x="2557032" y="1179678"/>
                </a:lnTo>
                <a:lnTo>
                  <a:pt x="2526943" y="1216472"/>
                </a:lnTo>
                <a:lnTo>
                  <a:pt x="2496016" y="1252460"/>
                </a:lnTo>
                <a:lnTo>
                  <a:pt x="2464272" y="1287603"/>
                </a:lnTo>
                <a:lnTo>
                  <a:pt x="2431731" y="1321860"/>
                </a:lnTo>
                <a:lnTo>
                  <a:pt x="2398415" y="1355193"/>
                </a:lnTo>
                <a:lnTo>
                  <a:pt x="2364344" y="1387563"/>
                </a:lnTo>
                <a:lnTo>
                  <a:pt x="2329538" y="1418929"/>
                </a:lnTo>
                <a:lnTo>
                  <a:pt x="2294019" y="1449252"/>
                </a:lnTo>
                <a:lnTo>
                  <a:pt x="2257806" y="1478494"/>
                </a:lnTo>
                <a:lnTo>
                  <a:pt x="2220920" y="1506614"/>
                </a:lnTo>
                <a:lnTo>
                  <a:pt x="2183382" y="1533573"/>
                </a:lnTo>
                <a:lnTo>
                  <a:pt x="2145212" y="1559333"/>
                </a:lnTo>
                <a:lnTo>
                  <a:pt x="2106431" y="1583853"/>
                </a:lnTo>
                <a:lnTo>
                  <a:pt x="2067060" y="1607094"/>
                </a:lnTo>
                <a:lnTo>
                  <a:pt x="2027119" y="1629017"/>
                </a:lnTo>
                <a:lnTo>
                  <a:pt x="1986628" y="1649582"/>
                </a:lnTo>
                <a:lnTo>
                  <a:pt x="1945609" y="1668750"/>
                </a:lnTo>
                <a:lnTo>
                  <a:pt x="1904082" y="1686482"/>
                </a:lnTo>
                <a:lnTo>
                  <a:pt x="1862067" y="1702738"/>
                </a:lnTo>
                <a:lnTo>
                  <a:pt x="1819585" y="1717480"/>
                </a:lnTo>
                <a:lnTo>
                  <a:pt x="1776656" y="1730666"/>
                </a:lnTo>
                <a:lnTo>
                  <a:pt x="1733302" y="1742259"/>
                </a:lnTo>
                <a:lnTo>
                  <a:pt x="1689542" y="1752218"/>
                </a:lnTo>
                <a:lnTo>
                  <a:pt x="1645398" y="1760505"/>
                </a:lnTo>
                <a:lnTo>
                  <a:pt x="1600890" y="1767080"/>
                </a:lnTo>
                <a:lnTo>
                  <a:pt x="1556038" y="1771904"/>
                </a:lnTo>
                <a:lnTo>
                  <a:pt x="1510863" y="1774936"/>
                </a:lnTo>
                <a:lnTo>
                  <a:pt x="1465386" y="1776139"/>
                </a:lnTo>
                <a:close/>
              </a:path>
            </a:pathLst>
          </a:custGeom>
          <a:solidFill>
            <a:srgbClr val="E4F5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24168" y="5877128"/>
            <a:ext cx="535940" cy="535940"/>
          </a:xfrm>
          <a:custGeom>
            <a:avLst/>
            <a:gdLst/>
            <a:ahLst/>
            <a:cxnLst/>
            <a:rect l="l" t="t" r="r" b="b"/>
            <a:pathLst>
              <a:path w="535940" h="535939">
                <a:moveTo>
                  <a:pt x="267675" y="535349"/>
                </a:moveTo>
                <a:lnTo>
                  <a:pt x="219550" y="531038"/>
                </a:lnTo>
                <a:lnTo>
                  <a:pt x="174259" y="518607"/>
                </a:lnTo>
                <a:lnTo>
                  <a:pt x="132558" y="498812"/>
                </a:lnTo>
                <a:lnTo>
                  <a:pt x="95200" y="472408"/>
                </a:lnTo>
                <a:lnTo>
                  <a:pt x="62941" y="440149"/>
                </a:lnTo>
                <a:lnTo>
                  <a:pt x="36537" y="402791"/>
                </a:lnTo>
                <a:lnTo>
                  <a:pt x="16742" y="361090"/>
                </a:lnTo>
                <a:lnTo>
                  <a:pt x="4311" y="315799"/>
                </a:lnTo>
                <a:lnTo>
                  <a:pt x="0" y="267674"/>
                </a:lnTo>
                <a:lnTo>
                  <a:pt x="4311" y="219550"/>
                </a:lnTo>
                <a:lnTo>
                  <a:pt x="16742" y="174259"/>
                </a:lnTo>
                <a:lnTo>
                  <a:pt x="36537" y="132557"/>
                </a:lnTo>
                <a:lnTo>
                  <a:pt x="62941" y="95200"/>
                </a:lnTo>
                <a:lnTo>
                  <a:pt x="95200" y="62941"/>
                </a:lnTo>
                <a:lnTo>
                  <a:pt x="132558" y="36537"/>
                </a:lnTo>
                <a:lnTo>
                  <a:pt x="174259" y="16742"/>
                </a:lnTo>
                <a:lnTo>
                  <a:pt x="219550" y="4311"/>
                </a:lnTo>
                <a:lnTo>
                  <a:pt x="267675" y="0"/>
                </a:lnTo>
                <a:lnTo>
                  <a:pt x="315799" y="4311"/>
                </a:lnTo>
                <a:lnTo>
                  <a:pt x="361090" y="16742"/>
                </a:lnTo>
                <a:lnTo>
                  <a:pt x="402791" y="36537"/>
                </a:lnTo>
                <a:lnTo>
                  <a:pt x="440149" y="62941"/>
                </a:lnTo>
                <a:lnTo>
                  <a:pt x="472407" y="95200"/>
                </a:lnTo>
                <a:lnTo>
                  <a:pt x="498812" y="132557"/>
                </a:lnTo>
                <a:lnTo>
                  <a:pt x="518607" y="174259"/>
                </a:lnTo>
                <a:lnTo>
                  <a:pt x="531038" y="219550"/>
                </a:lnTo>
                <a:lnTo>
                  <a:pt x="535349" y="267674"/>
                </a:lnTo>
                <a:lnTo>
                  <a:pt x="531038" y="315799"/>
                </a:lnTo>
                <a:lnTo>
                  <a:pt x="518607" y="361090"/>
                </a:lnTo>
                <a:lnTo>
                  <a:pt x="498812" y="402791"/>
                </a:lnTo>
                <a:lnTo>
                  <a:pt x="472407" y="440149"/>
                </a:lnTo>
                <a:lnTo>
                  <a:pt x="440149" y="472408"/>
                </a:lnTo>
                <a:lnTo>
                  <a:pt x="402791" y="498812"/>
                </a:lnTo>
                <a:lnTo>
                  <a:pt x="361090" y="518607"/>
                </a:lnTo>
                <a:lnTo>
                  <a:pt x="315799" y="531038"/>
                </a:lnTo>
                <a:lnTo>
                  <a:pt x="267675" y="535349"/>
                </a:lnTo>
                <a:close/>
              </a:path>
            </a:pathLst>
          </a:custGeom>
          <a:solidFill>
            <a:srgbClr val="21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24954" y="2019300"/>
            <a:ext cx="7057390" cy="658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spc="114" dirty="0">
                <a:solidFill>
                  <a:srgbClr val="2E665C"/>
                </a:solidFill>
                <a:latin typeface="Century Gothic" panose="020B0502020202020204" pitchFamily="34" charset="0"/>
              </a:rPr>
              <a:t>And </a:t>
            </a:r>
            <a:r>
              <a:rPr sz="10000" b="1" spc="-380" dirty="0">
                <a:solidFill>
                  <a:srgbClr val="2E665C"/>
                </a:solidFill>
                <a:latin typeface="Century Gothic" panose="020B0502020202020204" pitchFamily="34" charset="0"/>
              </a:rPr>
              <a:t>what  </a:t>
            </a:r>
            <a:r>
              <a:rPr sz="10000" b="1" spc="185" dirty="0">
                <a:solidFill>
                  <a:srgbClr val="2E665C"/>
                </a:solidFill>
                <a:latin typeface="Century Gothic" panose="020B0502020202020204" pitchFamily="34" charset="0"/>
              </a:rPr>
              <a:t>do </a:t>
            </a:r>
            <a:r>
              <a:rPr sz="10000" b="1" spc="-110" dirty="0">
                <a:solidFill>
                  <a:srgbClr val="2E665C"/>
                </a:solidFill>
                <a:latin typeface="Century Gothic" panose="020B0502020202020204" pitchFamily="34" charset="0"/>
              </a:rPr>
              <a:t>you  </a:t>
            </a:r>
            <a:r>
              <a:rPr sz="10000" b="1" spc="110" dirty="0">
                <a:solidFill>
                  <a:srgbClr val="2E665C"/>
                </a:solidFill>
                <a:latin typeface="Century Gothic" panose="020B0502020202020204" pitchFamily="34" charset="0"/>
              </a:rPr>
              <a:t>think </a:t>
            </a:r>
            <a:r>
              <a:rPr sz="10000" b="1" spc="325" dirty="0">
                <a:solidFill>
                  <a:srgbClr val="2E665C"/>
                </a:solidFill>
                <a:latin typeface="Century Gothic" panose="020B0502020202020204" pitchFamily="34" charset="0"/>
              </a:rPr>
              <a:t>I</a:t>
            </a:r>
            <a:r>
              <a:rPr sz="10000" b="1" spc="-440" dirty="0">
                <a:solidFill>
                  <a:srgbClr val="2E665C"/>
                </a:solidFill>
                <a:latin typeface="Century Gothic" panose="020B0502020202020204" pitchFamily="34" charset="0"/>
              </a:rPr>
              <a:t> </a:t>
            </a:r>
            <a:r>
              <a:rPr sz="10000" b="1" spc="-220" dirty="0">
                <a:solidFill>
                  <a:srgbClr val="2E665C"/>
                </a:solidFill>
                <a:latin typeface="Century Gothic" panose="020B0502020202020204" pitchFamily="34" charset="0"/>
              </a:rPr>
              <a:t>saw?</a:t>
            </a:r>
            <a:endParaRPr sz="10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2E6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700"/>
            <a:ext cx="17193260" cy="8229600"/>
          </a:xfrm>
          <a:custGeom>
            <a:avLst/>
            <a:gdLst/>
            <a:ahLst/>
            <a:cxnLst/>
            <a:rect l="l" t="t" r="r" b="b"/>
            <a:pathLst>
              <a:path w="17193260" h="8229600">
                <a:moveTo>
                  <a:pt x="0" y="0"/>
                </a:moveTo>
                <a:lnTo>
                  <a:pt x="17192789" y="0"/>
                </a:lnTo>
                <a:lnTo>
                  <a:pt x="1719278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8695" y="1676687"/>
            <a:ext cx="6934199" cy="692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2E6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13507" y="781044"/>
            <a:ext cx="6476999" cy="872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392" y="4152900"/>
            <a:ext cx="10485120" cy="1635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025" marR="5080" indent="-568960">
              <a:lnSpc>
                <a:spcPct val="115100"/>
              </a:lnSpc>
              <a:spcBef>
                <a:spcPts val="100"/>
              </a:spcBef>
            </a:pPr>
            <a:r>
              <a:rPr lang="en-AU" dirty="0">
                <a:latin typeface="Century Gothic" panose="020B0502020202020204" pitchFamily="34" charset="0"/>
              </a:rPr>
              <a:t>	</a:t>
            </a:r>
            <a:r>
              <a:rPr dirty="0">
                <a:latin typeface="Century Gothic" panose="020B0502020202020204" pitchFamily="34" charset="0"/>
              </a:rPr>
              <a:t>Some of the graphics in this book come from the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  <a:r>
              <a:rPr dirty="0">
                <a:latin typeface="Century Gothic" panose="020B0502020202020204" pitchFamily="34" charset="0"/>
              </a:rPr>
              <a:t>attached  information sheet, based on the Bristol Stool Scale.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2E6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701"/>
            <a:ext cx="17193260" cy="8229600"/>
          </a:xfrm>
          <a:custGeom>
            <a:avLst/>
            <a:gdLst/>
            <a:ahLst/>
            <a:cxnLst/>
            <a:rect l="l" t="t" r="r" b="b"/>
            <a:pathLst>
              <a:path w="17193260" h="8229600">
                <a:moveTo>
                  <a:pt x="0" y="0"/>
                </a:moveTo>
                <a:lnTo>
                  <a:pt x="17192789" y="0"/>
                </a:lnTo>
                <a:lnTo>
                  <a:pt x="1719278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024" y="1879080"/>
            <a:ext cx="6717914" cy="6528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Rabbit  droppings,  floating  near me.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2587" y="3658379"/>
            <a:ext cx="8963024" cy="3314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116" y="1581183"/>
            <a:ext cx="576452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Pooo-ee!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2117" y="4759314"/>
            <a:ext cx="5764530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  <a:tabLst>
                <a:tab pos="2645410" algn="l"/>
              </a:tabLst>
            </a:pPr>
            <a:r>
              <a:rPr sz="8000" spc="26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sz="8000" spc="-10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lang="en-AU" sz="8000" spc="17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mov</a:t>
            </a:r>
            <a:r>
              <a:rPr sz="8000" spc="35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ed </a:t>
            </a:r>
            <a:r>
              <a:rPr sz="8000" spc="-1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to</a:t>
            </a:r>
            <a:r>
              <a:rPr sz="8000" spc="-6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8000" spc="204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a </a:t>
            </a:r>
            <a:r>
              <a:rPr sz="8000" spc="229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different  </a:t>
            </a:r>
            <a:r>
              <a:rPr sz="8000" spc="19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cubicle.</a:t>
            </a:r>
            <a:endParaRPr sz="8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9548" y="2201382"/>
            <a:ext cx="5712116" cy="5893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2687" y="1793869"/>
            <a:ext cx="7142480" cy="661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lang="en-AU"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went to the loo, but  what did I  see?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5362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710077"/>
            <a:ext cx="6804167" cy="486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A bunch of  grapes, so  </a:t>
            </a:r>
            <a:r>
              <a:rPr lang="en-AU"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smell</a:t>
            </a: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y!</a:t>
            </a:r>
            <a:endParaRPr sz="1000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18567" y="3727834"/>
            <a:ext cx="8953499" cy="3495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66818" y="1587860"/>
            <a:ext cx="5256216" cy="6802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64A8467-F0E1-CE4B-BFAC-402AC6AE21EF}"/>
              </a:ext>
            </a:extLst>
          </p:cNvPr>
          <p:cNvSpPr txBox="1"/>
          <p:nvPr/>
        </p:nvSpPr>
        <p:spPr>
          <a:xfrm>
            <a:off x="1032116" y="1581183"/>
            <a:ext cx="576452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Pooo-ee!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D0351A3-7326-C14E-A9F7-CBC04BC10BBA}"/>
              </a:ext>
            </a:extLst>
          </p:cNvPr>
          <p:cNvSpPr txBox="1"/>
          <p:nvPr/>
        </p:nvSpPr>
        <p:spPr>
          <a:xfrm>
            <a:off x="1032117" y="4759314"/>
            <a:ext cx="5764530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  <a:tabLst>
                <a:tab pos="2645410" algn="l"/>
              </a:tabLst>
            </a:pPr>
            <a:r>
              <a:rPr sz="8000" spc="26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sz="8000" spc="-10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lang="en-AU" sz="8000" spc="175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mov</a:t>
            </a:r>
            <a:r>
              <a:rPr sz="8000" spc="35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ed </a:t>
            </a:r>
            <a:r>
              <a:rPr sz="8000" spc="-1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to</a:t>
            </a:r>
            <a:r>
              <a:rPr sz="8000" spc="-64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8000" spc="204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a </a:t>
            </a:r>
            <a:r>
              <a:rPr sz="8000" spc="229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different  </a:t>
            </a:r>
            <a:r>
              <a:rPr sz="8000" spc="190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cubicle.</a:t>
            </a:r>
            <a:endParaRPr sz="8000" dirty="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2687" y="1793869"/>
            <a:ext cx="7142480" cy="661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I</a:t>
            </a:r>
            <a:r>
              <a:rPr lang="en-AU"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 </a:t>
            </a: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  <a:cs typeface="Palatino Linotype"/>
              </a:rPr>
              <a:t>went to the loo, but  what did I  see?</a:t>
            </a:r>
            <a:endParaRPr sz="10000" dirty="0">
              <a:latin typeface="Century Gothic" panose="020B0502020202020204" pitchFamily="34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31455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117" y="2617786"/>
            <a:ext cx="6916420" cy="4866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0000" b="1" dirty="0">
                <a:solidFill>
                  <a:srgbClr val="2E665C"/>
                </a:solidFill>
                <a:latin typeface="Century Gothic" panose="020B0502020202020204" pitchFamily="34" charset="0"/>
              </a:rPr>
              <a:t>Corn on the cob, I  guarantee!</a:t>
            </a:r>
            <a:endParaRPr sz="10000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92508" y="3702551"/>
            <a:ext cx="7619999" cy="2886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294</Words>
  <Application>Microsoft Macintosh PowerPoint</Application>
  <PresentationFormat>Custom</PresentationFormat>
  <Paragraphs>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Century Gothic</vt:lpstr>
      <vt:lpstr>Palatino Linotype</vt:lpstr>
      <vt:lpstr>Tahoma</vt:lpstr>
      <vt:lpstr>Office Theme</vt:lpstr>
      <vt:lpstr>A story about things that float.....</vt:lpstr>
      <vt:lpstr>PowerPoint Presentation</vt:lpstr>
      <vt:lpstr>PowerPoint Presentation</vt:lpstr>
      <vt:lpstr>PowerPoint Presentation</vt:lpstr>
      <vt:lpstr>PowerPoint Presentation</vt:lpstr>
      <vt:lpstr>A bunch of  grapes, so  smelly!</vt:lpstr>
      <vt:lpstr>PowerPoint Presentation</vt:lpstr>
      <vt:lpstr>PowerPoint Presentation</vt:lpstr>
      <vt:lpstr>Corn on the cob, I  guarantee!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Looks like  porridge, to a degree.</vt:lpstr>
      <vt:lpstr>PowerPoint Presentation</vt:lpstr>
      <vt:lpstr>PowerPoint Presentation</vt:lpstr>
      <vt:lpstr>Looks just  like gravy,  so yucky!</vt:lpstr>
      <vt:lpstr>PowerPoint Presentation</vt:lpstr>
      <vt:lpstr>PowerPoint Presentation</vt:lpstr>
      <vt:lpstr>PowerPoint Presentation</vt:lpstr>
      <vt:lpstr>PowerPoint Presentation</vt:lpstr>
      <vt:lpstr>What sort  of poo came out of me.</vt:lpstr>
      <vt:lpstr>And what  do you  think I saw?</vt:lpstr>
      <vt:lpstr>PowerPoint Presentation</vt:lpstr>
      <vt:lpstr> Some of the graphics in this book come from the attached  information sheet, based on the Bristol Stool Scale.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story about things that float.....</dc:title>
  <cp:lastModifiedBy>Jane Farrall</cp:lastModifiedBy>
  <cp:revision>3</cp:revision>
  <dcterms:created xsi:type="dcterms:W3CDTF">2020-04-02T06:54:19Z</dcterms:created>
  <dcterms:modified xsi:type="dcterms:W3CDTF">2020-04-02T07:17:32Z</dcterms:modified>
</cp:coreProperties>
</file>